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4" r:id="rId5"/>
    <p:sldId id="2147477133" r:id="rId6"/>
    <p:sldId id="2147477094" r:id="rId7"/>
    <p:sldId id="2147477085" r:id="rId8"/>
    <p:sldId id="2147477172" r:id="rId9"/>
    <p:sldId id="2147477173" r:id="rId10"/>
    <p:sldId id="2147477163" r:id="rId11"/>
    <p:sldId id="2147477174" r:id="rId12"/>
    <p:sldId id="2147477164" r:id="rId13"/>
    <p:sldId id="2147477165" r:id="rId14"/>
    <p:sldId id="2147477098" r:id="rId15"/>
    <p:sldId id="2147477162" r:id="rId16"/>
    <p:sldId id="2147477166" r:id="rId17"/>
    <p:sldId id="2147477100" r:id="rId18"/>
    <p:sldId id="2147477101" r:id="rId19"/>
    <p:sldId id="2147477167" r:id="rId20"/>
    <p:sldId id="2147477168" r:id="rId21"/>
    <p:sldId id="2147477169" r:id="rId22"/>
    <p:sldId id="2147477135" r:id="rId23"/>
    <p:sldId id="2147477170" r:id="rId24"/>
    <p:sldId id="2147477134" r:id="rId25"/>
    <p:sldId id="2147477171" r:id="rId26"/>
    <p:sldId id="276" r:id="rId27"/>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54F9F-D2F5-4B85-8EDC-ADAB9AD89A8B}" v="5" dt="2024-03-01T11:47:14.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o Menghini" userId="a10d55e6-7ac4-4ed2-b20f-2eb8cc1912c5" providerId="ADAL" clId="{EF8EFE22-C384-44F9-9171-4D1B42D8C69D}"/>
    <pc:docChg chg="custSel modMainMaster">
      <pc:chgData name="Alfredo Menghini" userId="a10d55e6-7ac4-4ed2-b20f-2eb8cc1912c5" providerId="ADAL" clId="{EF8EFE22-C384-44F9-9171-4D1B42D8C69D}" dt="2024-03-01T11:40:50.986" v="0" actId="478"/>
      <pc:docMkLst>
        <pc:docMk/>
      </pc:docMkLst>
      <pc:sldMasterChg chg="delSp mod">
        <pc:chgData name="Alfredo Menghini" userId="a10d55e6-7ac4-4ed2-b20f-2eb8cc1912c5" providerId="ADAL" clId="{EF8EFE22-C384-44F9-9171-4D1B42D8C69D}" dt="2024-03-01T11:40:50.986" v="0" actId="478"/>
        <pc:sldMasterMkLst>
          <pc:docMk/>
          <pc:sldMasterMk cId="2476861995" sldId="2147483648"/>
        </pc:sldMasterMkLst>
        <pc:spChg chg="del">
          <ac:chgData name="Alfredo Menghini" userId="a10d55e6-7ac4-4ed2-b20f-2eb8cc1912c5" providerId="ADAL" clId="{EF8EFE22-C384-44F9-9171-4D1B42D8C69D}" dt="2024-03-01T11:40:50.986" v="0" actId="478"/>
          <ac:spMkLst>
            <pc:docMk/>
            <pc:sldMasterMk cId="2476861995" sldId="2147483648"/>
            <ac:spMk id="8" creationId="{B47D1627-C856-E498-EBE6-7960EE2AD597}"/>
          </ac:spMkLst>
        </pc:spChg>
      </pc:sldMasterChg>
    </pc:docChg>
  </pc:docChgLst>
  <pc:docChgLst>
    <pc:chgData name="Elena Scaroni" userId="6b1d2db1-ce4b-46df-be6f-2ad993c198b5" providerId="ADAL" clId="{9D954F9F-D2F5-4B85-8EDC-ADAB9AD89A8B}"/>
    <pc:docChg chg="modSld modMainMaster">
      <pc:chgData name="Elena Scaroni" userId="6b1d2db1-ce4b-46df-be6f-2ad993c198b5" providerId="ADAL" clId="{9D954F9F-D2F5-4B85-8EDC-ADAB9AD89A8B}" dt="2024-03-01T11:47:14.921" v="7" actId="207"/>
      <pc:docMkLst>
        <pc:docMk/>
      </pc:docMkLst>
      <pc:sldChg chg="modSp mod">
        <pc:chgData name="Elena Scaroni" userId="6b1d2db1-ce4b-46df-be6f-2ad993c198b5" providerId="ADAL" clId="{9D954F9F-D2F5-4B85-8EDC-ADAB9AD89A8B}" dt="2024-03-01T11:34:18.435" v="2" actId="113"/>
        <pc:sldMkLst>
          <pc:docMk/>
          <pc:sldMk cId="2382846795" sldId="264"/>
        </pc:sldMkLst>
        <pc:spChg chg="mod">
          <ac:chgData name="Elena Scaroni" userId="6b1d2db1-ce4b-46df-be6f-2ad993c198b5" providerId="ADAL" clId="{9D954F9F-D2F5-4B85-8EDC-ADAB9AD89A8B}" dt="2024-03-01T11:34:18.435" v="2" actId="113"/>
          <ac:spMkLst>
            <pc:docMk/>
            <pc:sldMk cId="2382846795" sldId="264"/>
            <ac:spMk id="22" creationId="{00000000-0000-0000-0000-000000000000}"/>
          </ac:spMkLst>
        </pc:spChg>
      </pc:sldChg>
      <pc:sldChg chg="modSp mod">
        <pc:chgData name="Elena Scaroni" userId="6b1d2db1-ce4b-46df-be6f-2ad993c198b5" providerId="ADAL" clId="{9D954F9F-D2F5-4B85-8EDC-ADAB9AD89A8B}" dt="2024-03-01T11:34:58.072" v="4" actId="113"/>
        <pc:sldMkLst>
          <pc:docMk/>
          <pc:sldMk cId="3737925819" sldId="2147477094"/>
        </pc:sldMkLst>
        <pc:spChg chg="mod">
          <ac:chgData name="Elena Scaroni" userId="6b1d2db1-ce4b-46df-be6f-2ad993c198b5" providerId="ADAL" clId="{9D954F9F-D2F5-4B85-8EDC-ADAB9AD89A8B}" dt="2024-03-01T11:34:58.072" v="4" actId="113"/>
          <ac:spMkLst>
            <pc:docMk/>
            <pc:sldMk cId="3737925819" sldId="2147477094"/>
            <ac:spMk id="11" creationId="{00000000-0000-0000-0000-000000000000}"/>
          </ac:spMkLst>
        </pc:spChg>
      </pc:sldChg>
      <pc:sldChg chg="modSp mod">
        <pc:chgData name="Elena Scaroni" userId="6b1d2db1-ce4b-46df-be6f-2ad993c198b5" providerId="ADAL" clId="{9D954F9F-D2F5-4B85-8EDC-ADAB9AD89A8B}" dt="2024-03-01T11:46:59.985" v="5" actId="207"/>
        <pc:sldMkLst>
          <pc:docMk/>
          <pc:sldMk cId="2773606218" sldId="2147477101"/>
        </pc:sldMkLst>
        <pc:spChg chg="mod">
          <ac:chgData name="Elena Scaroni" userId="6b1d2db1-ce4b-46df-be6f-2ad993c198b5" providerId="ADAL" clId="{9D954F9F-D2F5-4B85-8EDC-ADAB9AD89A8B}" dt="2024-03-01T11:46:59.985" v="5" actId="207"/>
          <ac:spMkLst>
            <pc:docMk/>
            <pc:sldMk cId="2773606218" sldId="2147477101"/>
            <ac:spMk id="6" creationId="{25248E92-820F-A56C-39F9-912DFECC56DA}"/>
          </ac:spMkLst>
        </pc:spChg>
      </pc:sldChg>
      <pc:sldChg chg="modSp mod">
        <pc:chgData name="Elena Scaroni" userId="6b1d2db1-ce4b-46df-be6f-2ad993c198b5" providerId="ADAL" clId="{9D954F9F-D2F5-4B85-8EDC-ADAB9AD89A8B}" dt="2024-03-01T11:47:06.707" v="6" actId="207"/>
        <pc:sldMkLst>
          <pc:docMk/>
          <pc:sldMk cId="3011984870" sldId="2147477167"/>
        </pc:sldMkLst>
        <pc:spChg chg="mod">
          <ac:chgData name="Elena Scaroni" userId="6b1d2db1-ce4b-46df-be6f-2ad993c198b5" providerId="ADAL" clId="{9D954F9F-D2F5-4B85-8EDC-ADAB9AD89A8B}" dt="2024-03-01T11:47:06.707" v="6" actId="207"/>
          <ac:spMkLst>
            <pc:docMk/>
            <pc:sldMk cId="3011984870" sldId="2147477167"/>
            <ac:spMk id="12" creationId="{6F2A2A3F-A656-0EB7-9FE8-9BCFCFF4C111}"/>
          </ac:spMkLst>
        </pc:spChg>
      </pc:sldChg>
      <pc:sldChg chg="modSp mod">
        <pc:chgData name="Elena Scaroni" userId="6b1d2db1-ce4b-46df-be6f-2ad993c198b5" providerId="ADAL" clId="{9D954F9F-D2F5-4B85-8EDC-ADAB9AD89A8B}" dt="2024-03-01T11:47:14.921" v="7" actId="207"/>
        <pc:sldMkLst>
          <pc:docMk/>
          <pc:sldMk cId="658285407" sldId="2147477168"/>
        </pc:sldMkLst>
        <pc:spChg chg="mod">
          <ac:chgData name="Elena Scaroni" userId="6b1d2db1-ce4b-46df-be6f-2ad993c198b5" providerId="ADAL" clId="{9D954F9F-D2F5-4B85-8EDC-ADAB9AD89A8B}" dt="2024-03-01T11:47:14.921" v="7" actId="207"/>
          <ac:spMkLst>
            <pc:docMk/>
            <pc:sldMk cId="658285407" sldId="2147477168"/>
            <ac:spMk id="12" creationId="{2A8C2476-4894-0C4C-661E-F83D43603A22}"/>
          </ac:spMkLst>
        </pc:spChg>
      </pc:sldChg>
      <pc:sldMasterChg chg="modSldLayout">
        <pc:chgData name="Elena Scaroni" userId="6b1d2db1-ce4b-46df-be6f-2ad993c198b5" providerId="ADAL" clId="{9D954F9F-D2F5-4B85-8EDC-ADAB9AD89A8B}" dt="2024-03-01T11:17:52.483" v="1"/>
        <pc:sldMasterMkLst>
          <pc:docMk/>
          <pc:sldMasterMk cId="2476861995" sldId="2147483648"/>
        </pc:sldMasterMkLst>
        <pc:sldLayoutChg chg="addSp delSp modSp">
          <pc:chgData name="Elena Scaroni" userId="6b1d2db1-ce4b-46df-be6f-2ad993c198b5" providerId="ADAL" clId="{9D954F9F-D2F5-4B85-8EDC-ADAB9AD89A8B}" dt="2024-03-01T11:17:52.483" v="1"/>
          <pc:sldLayoutMkLst>
            <pc:docMk/>
            <pc:sldMasterMk cId="2476861995" sldId="2147483648"/>
            <pc:sldLayoutMk cId="2936930448" sldId="2147483655"/>
          </pc:sldLayoutMkLst>
          <pc:spChg chg="add del mod">
            <ac:chgData name="Elena Scaroni" userId="6b1d2db1-ce4b-46df-be6f-2ad993c198b5" providerId="ADAL" clId="{9D954F9F-D2F5-4B85-8EDC-ADAB9AD89A8B}" dt="2024-03-01T11:17:52.483" v="1"/>
            <ac:spMkLst>
              <pc:docMk/>
              <pc:sldMasterMk cId="2476861995" sldId="2147483648"/>
              <pc:sldLayoutMk cId="2936930448" sldId="2147483655"/>
              <ac:spMk id="5" creationId="{54579E5C-38FE-823E-677B-8159AE443E56}"/>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72676-C17C-490B-9A48-D4F14E595DD5}" type="doc">
      <dgm:prSet loTypeId="urn:microsoft.com/office/officeart/2005/8/layout/pList2" loCatId="list" qsTypeId="urn:microsoft.com/office/officeart/2005/8/quickstyle/simple1" qsCatId="simple" csTypeId="urn:microsoft.com/office/officeart/2005/8/colors/colorful2" csCatId="colorful" phldr="1"/>
      <dgm:spPr/>
    </dgm:pt>
    <dgm:pt modelId="{8EA922E2-6FFD-4D93-BEFC-0A906D7BF168}">
      <dgm:prSet phldrT="[Text]" custT="1"/>
      <dgm:spPr>
        <a:solidFill>
          <a:schemeClr val="accent5">
            <a:lumMod val="75000"/>
          </a:schemeClr>
        </a:solidFill>
      </dgm:spPr>
      <dgm:t>
        <a:bodyPr/>
        <a:lstStyle/>
        <a:p>
          <a:r>
            <a:rPr lang="it-IT" sz="1000" b="1">
              <a:latin typeface="Poppins" panose="00000500000000000000" pitchFamily="2" charset="0"/>
              <a:cs typeface="Poppins" panose="00000500000000000000" pitchFamily="2" charset="0"/>
            </a:rPr>
            <a:t>Product Category Rules</a:t>
          </a:r>
        </a:p>
        <a:p>
          <a:r>
            <a:rPr lang="it-IT" sz="1000" b="0">
              <a:latin typeface="Poppins" panose="00000500000000000000" pitchFamily="2" charset="0"/>
              <a:cs typeface="Poppins" panose="00000500000000000000" pitchFamily="2" charset="0"/>
            </a:rPr>
            <a:t>(PCR)</a:t>
          </a:r>
        </a:p>
        <a:p>
          <a:r>
            <a:rPr lang="en-GB" sz="1000">
              <a:latin typeface="Poppins" panose="00000500000000000000" pitchFamily="2" charset="0"/>
              <a:cs typeface="Poppins" panose="00000500000000000000" pitchFamily="2" charset="0"/>
            </a:rPr>
            <a:t>A set of specific rules, requirements and guidelines for developing EPDs for one or more product categories</a:t>
          </a:r>
          <a:endParaRPr lang="en-BE" sz="1000">
            <a:latin typeface="Poppins" panose="00000500000000000000" pitchFamily="2" charset="0"/>
            <a:cs typeface="Poppins" panose="00000500000000000000" pitchFamily="2" charset="0"/>
          </a:endParaRPr>
        </a:p>
      </dgm:t>
    </dgm:pt>
    <dgm:pt modelId="{FB8562B0-0F10-475A-8B21-884F7B814BE6}" type="parTrans" cxnId="{038E3D9A-7EFE-4695-9F10-C91A50C90468}">
      <dgm:prSet/>
      <dgm:spPr/>
      <dgm:t>
        <a:bodyPr/>
        <a:lstStyle/>
        <a:p>
          <a:endParaRPr lang="en-BE"/>
        </a:p>
      </dgm:t>
    </dgm:pt>
    <dgm:pt modelId="{EC4F5F54-9178-4F37-8658-812EA6E5890C}" type="sibTrans" cxnId="{038E3D9A-7EFE-4695-9F10-C91A50C90468}">
      <dgm:prSet/>
      <dgm:spPr/>
      <dgm:t>
        <a:bodyPr/>
        <a:lstStyle/>
        <a:p>
          <a:endParaRPr lang="en-BE"/>
        </a:p>
      </dgm:t>
    </dgm:pt>
    <dgm:pt modelId="{92D2DC20-C055-47B0-8122-B7BB4C0A94B9}">
      <dgm:prSet custT="1"/>
      <dgm:spPr>
        <a:solidFill>
          <a:schemeClr val="accent2">
            <a:lumMod val="75000"/>
          </a:schemeClr>
        </a:solidFill>
      </dgm:spPr>
      <dgm:t>
        <a:bodyPr/>
        <a:lstStyle/>
        <a:p>
          <a:r>
            <a:rPr lang="it-IT" sz="1000" b="1">
              <a:latin typeface="Poppins" panose="00000500000000000000" pitchFamily="2" charset="0"/>
              <a:cs typeface="Poppins" panose="00000500000000000000" pitchFamily="2" charset="0"/>
            </a:rPr>
            <a:t>Life Cycle Assessment </a:t>
          </a:r>
        </a:p>
        <a:p>
          <a:r>
            <a:rPr lang="it-IT" sz="1000">
              <a:latin typeface="Poppins" panose="00000500000000000000" pitchFamily="2" charset="0"/>
              <a:cs typeface="Poppins" panose="00000500000000000000" pitchFamily="2" charset="0"/>
            </a:rPr>
            <a:t>(LCA)</a:t>
          </a:r>
        </a:p>
        <a:p>
          <a:r>
            <a:rPr lang="en-GB" sz="1000">
              <a:latin typeface="Poppins" panose="00000500000000000000" pitchFamily="2" charset="0"/>
              <a:cs typeface="Poppins" panose="00000500000000000000" pitchFamily="2" charset="0"/>
            </a:rPr>
            <a:t>Compilation and evaluation of the inputs, outputs and the potential environmental impacts of a product system throughout its life cycle</a:t>
          </a:r>
          <a:r>
            <a:rPr lang="en-GB" sz="1050">
              <a:latin typeface="Poppins" panose="00000500000000000000" pitchFamily="2" charset="0"/>
              <a:cs typeface="Poppins" panose="00000500000000000000" pitchFamily="2" charset="0"/>
            </a:rPr>
            <a:t> </a:t>
          </a:r>
          <a:endParaRPr lang="en-BE" sz="1050">
            <a:latin typeface="Poppins" panose="00000500000000000000" pitchFamily="2" charset="0"/>
            <a:cs typeface="Poppins" panose="00000500000000000000" pitchFamily="2" charset="0"/>
          </a:endParaRPr>
        </a:p>
      </dgm:t>
    </dgm:pt>
    <dgm:pt modelId="{54ECDD79-0D12-488E-B0BD-EDC2642987C6}" type="parTrans" cxnId="{0856FDD7-C5DC-4F61-B1BB-3EE4B9C27E58}">
      <dgm:prSet/>
      <dgm:spPr/>
      <dgm:t>
        <a:bodyPr/>
        <a:lstStyle/>
        <a:p>
          <a:endParaRPr lang="en-BE"/>
        </a:p>
      </dgm:t>
    </dgm:pt>
    <dgm:pt modelId="{B68C68D4-AFE8-42DF-83F9-8DF75587752A}" type="sibTrans" cxnId="{0856FDD7-C5DC-4F61-B1BB-3EE4B9C27E58}">
      <dgm:prSet/>
      <dgm:spPr/>
      <dgm:t>
        <a:bodyPr/>
        <a:lstStyle/>
        <a:p>
          <a:endParaRPr lang="en-BE"/>
        </a:p>
      </dgm:t>
    </dgm:pt>
    <dgm:pt modelId="{31AF2F1D-8A85-41AF-B7A2-BF6F950CD1D4}">
      <dgm:prSet custT="1"/>
      <dgm:spPr>
        <a:solidFill>
          <a:srgbClr val="359756"/>
        </a:solidFill>
      </dgm:spPr>
      <dgm:t>
        <a:bodyPr/>
        <a:lstStyle/>
        <a:p>
          <a:r>
            <a:rPr lang="it-IT" sz="1000" b="1">
              <a:latin typeface="Poppins" panose="00000500000000000000" pitchFamily="2" charset="0"/>
              <a:cs typeface="Poppins" panose="00000500000000000000" pitchFamily="2" charset="0"/>
            </a:rPr>
            <a:t>Environmental Product Declaration </a:t>
          </a:r>
        </a:p>
        <a:p>
          <a:r>
            <a:rPr lang="it-IT" sz="1000" b="0">
              <a:latin typeface="Poppins" panose="00000500000000000000" pitchFamily="2" charset="0"/>
              <a:cs typeface="Poppins" panose="00000500000000000000" pitchFamily="2" charset="0"/>
            </a:rPr>
            <a:t>(EPD)</a:t>
          </a:r>
          <a:endParaRPr lang="en-BE" sz="1000" b="0">
            <a:latin typeface="Poppins" panose="00000500000000000000" pitchFamily="2" charset="0"/>
            <a:cs typeface="Poppins" panose="00000500000000000000" pitchFamily="2" charset="0"/>
          </a:endParaRPr>
        </a:p>
        <a:p>
          <a:r>
            <a:rPr lang="en-GB" sz="1000">
              <a:latin typeface="Poppins" panose="00000500000000000000" pitchFamily="2" charset="0"/>
              <a:cs typeface="Poppins" panose="00000500000000000000" pitchFamily="2" charset="0"/>
            </a:rPr>
            <a:t>Providing quantified environmental data using predetermined parameters and, where relevant, additional environmental information</a:t>
          </a:r>
          <a:endParaRPr lang="en-BE" sz="1000">
            <a:latin typeface="Poppins" panose="00000500000000000000" pitchFamily="2" charset="0"/>
            <a:cs typeface="Poppins" panose="00000500000000000000" pitchFamily="2" charset="0"/>
          </a:endParaRPr>
        </a:p>
        <a:p>
          <a:endParaRPr lang="en-BE" sz="600">
            <a:latin typeface="Poppins" panose="00000500000000000000" pitchFamily="2" charset="0"/>
            <a:cs typeface="Poppins" panose="00000500000000000000" pitchFamily="2" charset="0"/>
          </a:endParaRPr>
        </a:p>
      </dgm:t>
    </dgm:pt>
    <dgm:pt modelId="{4D6A65DA-F7C2-483B-945E-2934478AF5BB}" type="parTrans" cxnId="{DE77E51E-B000-45A5-8F36-42E99995959C}">
      <dgm:prSet/>
      <dgm:spPr/>
      <dgm:t>
        <a:bodyPr/>
        <a:lstStyle/>
        <a:p>
          <a:endParaRPr lang="en-BE"/>
        </a:p>
      </dgm:t>
    </dgm:pt>
    <dgm:pt modelId="{71CD38A5-CEF0-429E-8B4C-6BA5E753913C}" type="sibTrans" cxnId="{DE77E51E-B000-45A5-8F36-42E99995959C}">
      <dgm:prSet/>
      <dgm:spPr/>
      <dgm:t>
        <a:bodyPr/>
        <a:lstStyle/>
        <a:p>
          <a:endParaRPr lang="en-BE"/>
        </a:p>
      </dgm:t>
    </dgm:pt>
    <dgm:pt modelId="{27D48BB4-580B-461B-B700-FFB3217DF9AB}">
      <dgm:prSet custT="1"/>
      <dgm:spPr>
        <a:solidFill>
          <a:schemeClr val="accent6"/>
        </a:solidFill>
      </dgm:spPr>
      <dgm:t>
        <a:bodyPr/>
        <a:lstStyle/>
        <a:p>
          <a:r>
            <a:rPr lang="it-IT" sz="1000" b="1">
              <a:latin typeface="Poppins" panose="00000500000000000000" pitchFamily="2" charset="0"/>
              <a:cs typeface="Poppins" panose="00000500000000000000" pitchFamily="2" charset="0"/>
            </a:rPr>
            <a:t>Product Specific rules</a:t>
          </a:r>
        </a:p>
        <a:p>
          <a:r>
            <a:rPr lang="it-IT" sz="1000" b="0">
              <a:latin typeface="Poppins" panose="00000500000000000000" pitchFamily="2" charset="0"/>
              <a:cs typeface="Poppins" panose="00000500000000000000" pitchFamily="2" charset="0"/>
            </a:rPr>
            <a:t>(PSR)</a:t>
          </a:r>
          <a:endParaRPr lang="en-BE" sz="1000" b="0">
            <a:latin typeface="Poppins" panose="00000500000000000000" pitchFamily="2" charset="0"/>
            <a:cs typeface="Poppins" panose="00000500000000000000" pitchFamily="2" charset="0"/>
          </a:endParaRPr>
        </a:p>
        <a:p>
          <a:r>
            <a:rPr lang="en-GB" sz="1000" b="0">
              <a:latin typeface="Poppins" panose="00000500000000000000" pitchFamily="2" charset="0"/>
              <a:cs typeface="Poppins" panose="00000500000000000000" pitchFamily="2" charset="0"/>
            </a:rPr>
            <a:t>A set of specific rules, requirements and guidelines, based upon and complementing the PCR, for a specific product family</a:t>
          </a:r>
          <a:endParaRPr lang="en-BE" sz="1000" b="0">
            <a:latin typeface="Poppins" panose="00000500000000000000" pitchFamily="2" charset="0"/>
            <a:cs typeface="Poppins" panose="00000500000000000000" pitchFamily="2" charset="0"/>
          </a:endParaRPr>
        </a:p>
        <a:p>
          <a:endParaRPr lang="en-BE" sz="1000"/>
        </a:p>
      </dgm:t>
    </dgm:pt>
    <dgm:pt modelId="{B9600D3D-CE8C-45DB-8BB1-CA45E05E3BD1}" type="parTrans" cxnId="{DF6E3E0E-AE1F-4ABB-9802-A865E828C739}">
      <dgm:prSet/>
      <dgm:spPr/>
      <dgm:t>
        <a:bodyPr/>
        <a:lstStyle/>
        <a:p>
          <a:endParaRPr lang="en-BE"/>
        </a:p>
      </dgm:t>
    </dgm:pt>
    <dgm:pt modelId="{06BF1BAF-C48E-4F88-A30F-8251ED4840E7}" type="sibTrans" cxnId="{DF6E3E0E-AE1F-4ABB-9802-A865E828C739}">
      <dgm:prSet/>
      <dgm:spPr/>
      <dgm:t>
        <a:bodyPr/>
        <a:lstStyle/>
        <a:p>
          <a:endParaRPr lang="en-BE"/>
        </a:p>
      </dgm:t>
    </dgm:pt>
    <dgm:pt modelId="{DA62EAB5-01E5-4375-8B7B-D0001240C4DB}" type="pres">
      <dgm:prSet presAssocID="{DBC72676-C17C-490B-9A48-D4F14E595DD5}" presName="Name0" presStyleCnt="0">
        <dgm:presLayoutVars>
          <dgm:dir/>
          <dgm:resizeHandles val="exact"/>
        </dgm:presLayoutVars>
      </dgm:prSet>
      <dgm:spPr/>
    </dgm:pt>
    <dgm:pt modelId="{8D8FE4A9-F9A3-4106-934E-FE814F6CC8AD}" type="pres">
      <dgm:prSet presAssocID="{DBC72676-C17C-490B-9A48-D4F14E595DD5}" presName="bkgdShp" presStyleLbl="alignAccFollowNode1" presStyleIdx="0" presStyleCnt="1" custScaleX="100000" custScaleY="87861" custLinFactNeighborY="-27545"/>
      <dgm:spPr>
        <a:solidFill>
          <a:schemeClr val="accent1">
            <a:alpha val="90000"/>
          </a:schemeClr>
        </a:solidFill>
      </dgm:spPr>
    </dgm:pt>
    <dgm:pt modelId="{5365E085-89A2-4CAD-A124-9047AFED17F6}" type="pres">
      <dgm:prSet presAssocID="{DBC72676-C17C-490B-9A48-D4F14E595DD5}" presName="linComp" presStyleCnt="0"/>
      <dgm:spPr/>
    </dgm:pt>
    <dgm:pt modelId="{967F61D9-309F-4A9A-A250-7928AE082281}" type="pres">
      <dgm:prSet presAssocID="{92D2DC20-C055-47B0-8122-B7BB4C0A94B9}" presName="compNode" presStyleCnt="0"/>
      <dgm:spPr/>
    </dgm:pt>
    <dgm:pt modelId="{D47FE5AC-5BD2-4323-A95A-09F925BE7150}" type="pres">
      <dgm:prSet presAssocID="{92D2DC20-C055-47B0-8122-B7BB4C0A94B9}" presName="node" presStyleLbl="node1" presStyleIdx="0" presStyleCnt="4" custScaleX="91651" custScaleY="132424" custLinFactNeighborX="6204" custLinFactNeighborY="-16831">
        <dgm:presLayoutVars>
          <dgm:bulletEnabled val="1"/>
        </dgm:presLayoutVars>
      </dgm:prSet>
      <dgm:spPr/>
    </dgm:pt>
    <dgm:pt modelId="{9CD8390D-45DF-455B-B598-55407E851EB4}" type="pres">
      <dgm:prSet presAssocID="{92D2DC20-C055-47B0-8122-B7BB4C0A94B9}" presName="invisiNode" presStyleLbl="node1" presStyleIdx="0" presStyleCnt="4"/>
      <dgm:spPr/>
    </dgm:pt>
    <dgm:pt modelId="{76319EBE-9E4D-41A7-AFD4-4406C48D89AC}" type="pres">
      <dgm:prSet presAssocID="{92D2DC20-C055-47B0-8122-B7BB4C0A94B9}" presName="imagNode" presStyleLbl="fgImgPlace1" presStyleIdx="0" presStyleCnt="4" custScaleX="35353" custScaleY="51347" custLinFactNeighborX="-413" custLinFactNeighborY="-308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peat"/>
        </a:ext>
      </dgm:extLst>
    </dgm:pt>
    <dgm:pt modelId="{D6DDEE34-3E43-4CA7-B8EE-C36273D78B09}" type="pres">
      <dgm:prSet presAssocID="{B68C68D4-AFE8-42DF-83F9-8DF75587752A}" presName="sibTrans" presStyleLbl="sibTrans2D1" presStyleIdx="0" presStyleCnt="0"/>
      <dgm:spPr/>
    </dgm:pt>
    <dgm:pt modelId="{06C4817B-5DCF-4E8E-AD39-08049A02A318}" type="pres">
      <dgm:prSet presAssocID="{31AF2F1D-8A85-41AF-B7A2-BF6F950CD1D4}" presName="compNode" presStyleCnt="0"/>
      <dgm:spPr/>
    </dgm:pt>
    <dgm:pt modelId="{AA796CAA-FD90-4135-BC09-96DF2686719B}" type="pres">
      <dgm:prSet presAssocID="{31AF2F1D-8A85-41AF-B7A2-BF6F950CD1D4}" presName="node" presStyleLbl="node1" presStyleIdx="1" presStyleCnt="4" custScaleX="86192" custScaleY="128781" custLinFactNeighborX="3654" custLinFactNeighborY="-17742">
        <dgm:presLayoutVars>
          <dgm:bulletEnabled val="1"/>
        </dgm:presLayoutVars>
      </dgm:prSet>
      <dgm:spPr/>
    </dgm:pt>
    <dgm:pt modelId="{038F3B27-EEB2-4B96-AACB-35E8776E1EBC}" type="pres">
      <dgm:prSet presAssocID="{31AF2F1D-8A85-41AF-B7A2-BF6F950CD1D4}" presName="invisiNode" presStyleLbl="node1" presStyleIdx="1" presStyleCnt="4"/>
      <dgm:spPr/>
    </dgm:pt>
    <dgm:pt modelId="{9AB43D27-6AAF-4D2A-8966-810036DF8311}" type="pres">
      <dgm:prSet presAssocID="{31AF2F1D-8A85-41AF-B7A2-BF6F950CD1D4}" presName="imagNode" presStyleLbl="fgImgPlace1" presStyleIdx="1" presStyleCnt="4" custScaleX="35353" custScaleY="51347" custLinFactNeighborX="-413" custLinFactNeighborY="-308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l="-4000" r="-4000"/>
          </a:stretch>
        </a:blipFill>
      </dgm:spPr>
      <dgm:extLst>
        <a:ext uri="{E40237B7-FDA0-4F09-8148-C483321AD2D9}">
          <dgm14:cNvPr xmlns:dgm14="http://schemas.microsoft.com/office/drawing/2010/diagram" id="0" name="" descr="Document with solid fill"/>
        </a:ext>
      </dgm:extLst>
    </dgm:pt>
    <dgm:pt modelId="{2F22D540-89D2-4873-BCB1-91F2799912D5}" type="pres">
      <dgm:prSet presAssocID="{71CD38A5-CEF0-429E-8B4C-6BA5E753913C}" presName="sibTrans" presStyleLbl="sibTrans2D1" presStyleIdx="0" presStyleCnt="0"/>
      <dgm:spPr/>
    </dgm:pt>
    <dgm:pt modelId="{5156B7CD-C9B6-47E0-A406-5F0D2916F62B}" type="pres">
      <dgm:prSet presAssocID="{8EA922E2-6FFD-4D93-BEFC-0A906D7BF168}" presName="compNode" presStyleCnt="0"/>
      <dgm:spPr/>
    </dgm:pt>
    <dgm:pt modelId="{AD5A5403-7386-471F-B2D7-1A3170FB6053}" type="pres">
      <dgm:prSet presAssocID="{8EA922E2-6FFD-4D93-BEFC-0A906D7BF168}" presName="node" presStyleLbl="node1" presStyleIdx="2" presStyleCnt="4" custScaleX="98885" custScaleY="130558" custLinFactNeighborX="2532" custLinFactNeighborY="-17298">
        <dgm:presLayoutVars>
          <dgm:bulletEnabled val="1"/>
        </dgm:presLayoutVars>
      </dgm:prSet>
      <dgm:spPr/>
    </dgm:pt>
    <dgm:pt modelId="{2A0E2577-0C13-42B2-BA89-944D05F24416}" type="pres">
      <dgm:prSet presAssocID="{8EA922E2-6FFD-4D93-BEFC-0A906D7BF168}" presName="invisiNode" presStyleLbl="node1" presStyleIdx="2" presStyleCnt="4"/>
      <dgm:spPr/>
    </dgm:pt>
    <dgm:pt modelId="{0C8ED9BE-B3BD-43F3-9049-4C3EA966DCE0}" type="pres">
      <dgm:prSet presAssocID="{8EA922E2-6FFD-4D93-BEFC-0A906D7BF168}" presName="imagNode" presStyleLbl="fgImgPlace1" presStyleIdx="2" presStyleCnt="4" custScaleX="35353" custScaleY="51347" custLinFactNeighborX="66" custLinFactNeighborY="-308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4000" r="-4000"/>
          </a:stretch>
        </a:blipFill>
      </dgm:spPr>
      <dgm:extLst>
        <a:ext uri="{E40237B7-FDA0-4F09-8148-C483321AD2D9}">
          <dgm14:cNvPr xmlns:dgm14="http://schemas.microsoft.com/office/drawing/2010/diagram" id="0" name="" descr="List with solid fill"/>
        </a:ext>
      </dgm:extLst>
    </dgm:pt>
    <dgm:pt modelId="{80B1C889-1623-4033-B953-F13E35C97726}" type="pres">
      <dgm:prSet presAssocID="{EC4F5F54-9178-4F37-8658-812EA6E5890C}" presName="sibTrans" presStyleLbl="sibTrans2D1" presStyleIdx="0" presStyleCnt="0"/>
      <dgm:spPr/>
    </dgm:pt>
    <dgm:pt modelId="{BF0936DB-155B-4C37-8FA6-9F230FDB7981}" type="pres">
      <dgm:prSet presAssocID="{27D48BB4-580B-461B-B700-FFB3217DF9AB}" presName="compNode" presStyleCnt="0"/>
      <dgm:spPr/>
    </dgm:pt>
    <dgm:pt modelId="{CCDABD10-F1D4-4C2C-A5A9-12673BBF188C}" type="pres">
      <dgm:prSet presAssocID="{27D48BB4-580B-461B-B700-FFB3217DF9AB}" presName="node" presStyleLbl="node1" presStyleIdx="3" presStyleCnt="4" custScaleX="98678" custScaleY="132236" custLinFactNeighborX="4049" custLinFactNeighborY="-14338">
        <dgm:presLayoutVars>
          <dgm:bulletEnabled val="1"/>
        </dgm:presLayoutVars>
      </dgm:prSet>
      <dgm:spPr/>
    </dgm:pt>
    <dgm:pt modelId="{0912D806-2866-47F8-92C3-DE709BB02197}" type="pres">
      <dgm:prSet presAssocID="{27D48BB4-580B-461B-B700-FFB3217DF9AB}" presName="invisiNode" presStyleLbl="node1" presStyleIdx="3" presStyleCnt="4"/>
      <dgm:spPr/>
    </dgm:pt>
    <dgm:pt modelId="{BFC19B60-4172-4250-8FE6-33C48E514E7B}" type="pres">
      <dgm:prSet presAssocID="{27D48BB4-580B-461B-B700-FFB3217DF9AB}" presName="imagNode" presStyleLbl="fgImgPlace1" presStyleIdx="3" presStyleCnt="4" custScaleX="35353" custScaleY="51347" custLinFactNeighborX="703" custLinFactNeighborY="-308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4000" r="-4000"/>
          </a:stretch>
        </a:blipFill>
      </dgm:spPr>
      <dgm:extLst>
        <a:ext uri="{E40237B7-FDA0-4F09-8148-C483321AD2D9}">
          <dgm14:cNvPr xmlns:dgm14="http://schemas.microsoft.com/office/drawing/2010/diagram" id="0" name="" descr="Clipboard Badge with solid fill"/>
        </a:ext>
      </dgm:extLst>
    </dgm:pt>
  </dgm:ptLst>
  <dgm:cxnLst>
    <dgm:cxn modelId="{DF6E3E0E-AE1F-4ABB-9802-A865E828C739}" srcId="{DBC72676-C17C-490B-9A48-D4F14E595DD5}" destId="{27D48BB4-580B-461B-B700-FFB3217DF9AB}" srcOrd="3" destOrd="0" parTransId="{B9600D3D-CE8C-45DB-8BB1-CA45E05E3BD1}" sibTransId="{06BF1BAF-C48E-4F88-A30F-8251ED4840E7}"/>
    <dgm:cxn modelId="{DE77E51E-B000-45A5-8F36-42E99995959C}" srcId="{DBC72676-C17C-490B-9A48-D4F14E595DD5}" destId="{31AF2F1D-8A85-41AF-B7A2-BF6F950CD1D4}" srcOrd="1" destOrd="0" parTransId="{4D6A65DA-F7C2-483B-945E-2934478AF5BB}" sibTransId="{71CD38A5-CEF0-429E-8B4C-6BA5E753913C}"/>
    <dgm:cxn modelId="{9106DD36-15ED-47F8-B3A5-3A501FCD99C0}" type="presOf" srcId="{B68C68D4-AFE8-42DF-83F9-8DF75587752A}" destId="{D6DDEE34-3E43-4CA7-B8EE-C36273D78B09}" srcOrd="0" destOrd="0" presId="urn:microsoft.com/office/officeart/2005/8/layout/pList2"/>
    <dgm:cxn modelId="{0CEAB93D-36B7-4546-B7D8-0D6896E69624}" type="presOf" srcId="{71CD38A5-CEF0-429E-8B4C-6BA5E753913C}" destId="{2F22D540-89D2-4873-BCB1-91F2799912D5}" srcOrd="0" destOrd="0" presId="urn:microsoft.com/office/officeart/2005/8/layout/pList2"/>
    <dgm:cxn modelId="{57E08A82-8815-416F-978E-3A9BBFEDCB9C}" type="presOf" srcId="{92D2DC20-C055-47B0-8122-B7BB4C0A94B9}" destId="{D47FE5AC-5BD2-4323-A95A-09F925BE7150}" srcOrd="0" destOrd="0" presId="urn:microsoft.com/office/officeart/2005/8/layout/pList2"/>
    <dgm:cxn modelId="{038E3D9A-7EFE-4695-9F10-C91A50C90468}" srcId="{DBC72676-C17C-490B-9A48-D4F14E595DD5}" destId="{8EA922E2-6FFD-4D93-BEFC-0A906D7BF168}" srcOrd="2" destOrd="0" parTransId="{FB8562B0-0F10-475A-8B21-884F7B814BE6}" sibTransId="{EC4F5F54-9178-4F37-8658-812EA6E5890C}"/>
    <dgm:cxn modelId="{71525FA1-ACF4-4C45-80E0-B4E6AE7B3358}" type="presOf" srcId="{31AF2F1D-8A85-41AF-B7A2-BF6F950CD1D4}" destId="{AA796CAA-FD90-4135-BC09-96DF2686719B}" srcOrd="0" destOrd="0" presId="urn:microsoft.com/office/officeart/2005/8/layout/pList2"/>
    <dgm:cxn modelId="{C2344CAB-D19A-458A-AC7A-3D7969A6A000}" type="presOf" srcId="{8EA922E2-6FFD-4D93-BEFC-0A906D7BF168}" destId="{AD5A5403-7386-471F-B2D7-1A3170FB6053}" srcOrd="0" destOrd="0" presId="urn:microsoft.com/office/officeart/2005/8/layout/pList2"/>
    <dgm:cxn modelId="{34BACECF-BC39-42C6-AA83-FE2329E3F350}" type="presOf" srcId="{27D48BB4-580B-461B-B700-FFB3217DF9AB}" destId="{CCDABD10-F1D4-4C2C-A5A9-12673BBF188C}" srcOrd="0" destOrd="0" presId="urn:microsoft.com/office/officeart/2005/8/layout/pList2"/>
    <dgm:cxn modelId="{DBAB53D0-9C13-419B-A87D-BF663D5B0915}" type="presOf" srcId="{EC4F5F54-9178-4F37-8658-812EA6E5890C}" destId="{80B1C889-1623-4033-B953-F13E35C97726}" srcOrd="0" destOrd="0" presId="urn:microsoft.com/office/officeart/2005/8/layout/pList2"/>
    <dgm:cxn modelId="{0856FDD7-C5DC-4F61-B1BB-3EE4B9C27E58}" srcId="{DBC72676-C17C-490B-9A48-D4F14E595DD5}" destId="{92D2DC20-C055-47B0-8122-B7BB4C0A94B9}" srcOrd="0" destOrd="0" parTransId="{54ECDD79-0D12-488E-B0BD-EDC2642987C6}" sibTransId="{B68C68D4-AFE8-42DF-83F9-8DF75587752A}"/>
    <dgm:cxn modelId="{1CADD2DE-FB75-494A-A891-85E4625A0979}" type="presOf" srcId="{DBC72676-C17C-490B-9A48-D4F14E595DD5}" destId="{DA62EAB5-01E5-4375-8B7B-D0001240C4DB}" srcOrd="0" destOrd="0" presId="urn:microsoft.com/office/officeart/2005/8/layout/pList2"/>
    <dgm:cxn modelId="{F179E0EE-E645-430A-866C-DC799942766E}" type="presParOf" srcId="{DA62EAB5-01E5-4375-8B7B-D0001240C4DB}" destId="{8D8FE4A9-F9A3-4106-934E-FE814F6CC8AD}" srcOrd="0" destOrd="0" presId="urn:microsoft.com/office/officeart/2005/8/layout/pList2"/>
    <dgm:cxn modelId="{2AEF47C3-4180-4BE1-A4F6-D2BF9E8CF1B4}" type="presParOf" srcId="{DA62EAB5-01E5-4375-8B7B-D0001240C4DB}" destId="{5365E085-89A2-4CAD-A124-9047AFED17F6}" srcOrd="1" destOrd="0" presId="urn:microsoft.com/office/officeart/2005/8/layout/pList2"/>
    <dgm:cxn modelId="{8854F7F5-24A2-47A0-8E33-CF1FF696CC89}" type="presParOf" srcId="{5365E085-89A2-4CAD-A124-9047AFED17F6}" destId="{967F61D9-309F-4A9A-A250-7928AE082281}" srcOrd="0" destOrd="0" presId="urn:microsoft.com/office/officeart/2005/8/layout/pList2"/>
    <dgm:cxn modelId="{1738005F-7AAD-46F4-9B31-F1153F15B071}" type="presParOf" srcId="{967F61D9-309F-4A9A-A250-7928AE082281}" destId="{D47FE5AC-5BD2-4323-A95A-09F925BE7150}" srcOrd="0" destOrd="0" presId="urn:microsoft.com/office/officeart/2005/8/layout/pList2"/>
    <dgm:cxn modelId="{12BB05F2-BA73-4E5F-8915-2697A481BE03}" type="presParOf" srcId="{967F61D9-309F-4A9A-A250-7928AE082281}" destId="{9CD8390D-45DF-455B-B598-55407E851EB4}" srcOrd="1" destOrd="0" presId="urn:microsoft.com/office/officeart/2005/8/layout/pList2"/>
    <dgm:cxn modelId="{874422E6-DC75-4FCA-A7C3-529B0230F131}" type="presParOf" srcId="{967F61D9-309F-4A9A-A250-7928AE082281}" destId="{76319EBE-9E4D-41A7-AFD4-4406C48D89AC}" srcOrd="2" destOrd="0" presId="urn:microsoft.com/office/officeart/2005/8/layout/pList2"/>
    <dgm:cxn modelId="{5A61F190-3757-4583-A3F7-D37B21E64F2C}" type="presParOf" srcId="{5365E085-89A2-4CAD-A124-9047AFED17F6}" destId="{D6DDEE34-3E43-4CA7-B8EE-C36273D78B09}" srcOrd="1" destOrd="0" presId="urn:microsoft.com/office/officeart/2005/8/layout/pList2"/>
    <dgm:cxn modelId="{30D15856-A352-4117-B906-7781E5D45944}" type="presParOf" srcId="{5365E085-89A2-4CAD-A124-9047AFED17F6}" destId="{06C4817B-5DCF-4E8E-AD39-08049A02A318}" srcOrd="2" destOrd="0" presId="urn:microsoft.com/office/officeart/2005/8/layout/pList2"/>
    <dgm:cxn modelId="{0A91B8E4-482C-474B-8917-4EE214D24FD9}" type="presParOf" srcId="{06C4817B-5DCF-4E8E-AD39-08049A02A318}" destId="{AA796CAA-FD90-4135-BC09-96DF2686719B}" srcOrd="0" destOrd="0" presId="urn:microsoft.com/office/officeart/2005/8/layout/pList2"/>
    <dgm:cxn modelId="{C7691FD8-1483-4BD9-8F68-FBC57FBD393F}" type="presParOf" srcId="{06C4817B-5DCF-4E8E-AD39-08049A02A318}" destId="{038F3B27-EEB2-4B96-AACB-35E8776E1EBC}" srcOrd="1" destOrd="0" presId="urn:microsoft.com/office/officeart/2005/8/layout/pList2"/>
    <dgm:cxn modelId="{D8C584AB-A405-4CF7-9FAD-DCEA374138EA}" type="presParOf" srcId="{06C4817B-5DCF-4E8E-AD39-08049A02A318}" destId="{9AB43D27-6AAF-4D2A-8966-810036DF8311}" srcOrd="2" destOrd="0" presId="urn:microsoft.com/office/officeart/2005/8/layout/pList2"/>
    <dgm:cxn modelId="{00029433-22B4-4076-921B-7B3B284D7D63}" type="presParOf" srcId="{5365E085-89A2-4CAD-A124-9047AFED17F6}" destId="{2F22D540-89D2-4873-BCB1-91F2799912D5}" srcOrd="3" destOrd="0" presId="urn:microsoft.com/office/officeart/2005/8/layout/pList2"/>
    <dgm:cxn modelId="{6327065D-59D9-4385-8AE3-F93BFA06DA38}" type="presParOf" srcId="{5365E085-89A2-4CAD-A124-9047AFED17F6}" destId="{5156B7CD-C9B6-47E0-A406-5F0D2916F62B}" srcOrd="4" destOrd="0" presId="urn:microsoft.com/office/officeart/2005/8/layout/pList2"/>
    <dgm:cxn modelId="{5120E551-5459-4BA5-B391-F08E80F44358}" type="presParOf" srcId="{5156B7CD-C9B6-47E0-A406-5F0D2916F62B}" destId="{AD5A5403-7386-471F-B2D7-1A3170FB6053}" srcOrd="0" destOrd="0" presId="urn:microsoft.com/office/officeart/2005/8/layout/pList2"/>
    <dgm:cxn modelId="{9A0B91A3-9BFB-4932-A4B4-25C15D19BA16}" type="presParOf" srcId="{5156B7CD-C9B6-47E0-A406-5F0D2916F62B}" destId="{2A0E2577-0C13-42B2-BA89-944D05F24416}" srcOrd="1" destOrd="0" presId="urn:microsoft.com/office/officeart/2005/8/layout/pList2"/>
    <dgm:cxn modelId="{380D59A5-0C4F-469C-9DAC-9EE911D92ECE}" type="presParOf" srcId="{5156B7CD-C9B6-47E0-A406-5F0D2916F62B}" destId="{0C8ED9BE-B3BD-43F3-9049-4C3EA966DCE0}" srcOrd="2" destOrd="0" presId="urn:microsoft.com/office/officeart/2005/8/layout/pList2"/>
    <dgm:cxn modelId="{334EAC05-A0DE-44F4-9FD5-F748D6716344}" type="presParOf" srcId="{5365E085-89A2-4CAD-A124-9047AFED17F6}" destId="{80B1C889-1623-4033-B953-F13E35C97726}" srcOrd="5" destOrd="0" presId="urn:microsoft.com/office/officeart/2005/8/layout/pList2"/>
    <dgm:cxn modelId="{CA199B70-5AAB-47D7-8B7C-A3482B81EF4B}" type="presParOf" srcId="{5365E085-89A2-4CAD-A124-9047AFED17F6}" destId="{BF0936DB-155B-4C37-8FA6-9F230FDB7981}" srcOrd="6" destOrd="0" presId="urn:microsoft.com/office/officeart/2005/8/layout/pList2"/>
    <dgm:cxn modelId="{55EB9B72-1722-419B-B4FC-599E7396848C}" type="presParOf" srcId="{BF0936DB-155B-4C37-8FA6-9F230FDB7981}" destId="{CCDABD10-F1D4-4C2C-A5A9-12673BBF188C}" srcOrd="0" destOrd="0" presId="urn:microsoft.com/office/officeart/2005/8/layout/pList2"/>
    <dgm:cxn modelId="{C108F23E-527D-4EF0-82C5-307516BD628D}" type="presParOf" srcId="{BF0936DB-155B-4C37-8FA6-9F230FDB7981}" destId="{0912D806-2866-47F8-92C3-DE709BB02197}" srcOrd="1" destOrd="0" presId="urn:microsoft.com/office/officeart/2005/8/layout/pList2"/>
    <dgm:cxn modelId="{70BCB606-F510-43CB-9DF8-1369BB1D24A9}" type="presParOf" srcId="{BF0936DB-155B-4C37-8FA6-9F230FDB7981}" destId="{BFC19B60-4172-4250-8FE6-33C48E514E7B}" srcOrd="2" destOrd="0" presId="urn:microsoft.com/office/officeart/2005/8/layout/p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762983-473B-4EF4-B9F0-586397EEDA1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NL"/>
        </a:p>
      </dgm:t>
    </dgm:pt>
    <dgm:pt modelId="{18E0C3E0-04E8-4C36-958E-061B9EE8361F}">
      <dgm:prSet phldrT="[Text]"/>
      <dgm:spPr/>
      <dgm:t>
        <a:bodyPr/>
        <a:lstStyle/>
        <a:p>
          <a:r>
            <a:rPr lang="en-US">
              <a:latin typeface="Poppins" panose="00000500000000000000" pitchFamily="2" charset="0"/>
              <a:cs typeface="Poppins" panose="00000500000000000000" pitchFamily="2" charset="0"/>
            </a:rPr>
            <a:t>Preparation</a:t>
          </a:r>
        </a:p>
      </dgm:t>
    </dgm:pt>
    <dgm:pt modelId="{69406CA9-8C0E-4695-AFA9-771032215181}" type="parTrans" cxnId="{C3776F6E-B6A1-4B56-8CE0-E7118EA63BD7}">
      <dgm:prSet/>
      <dgm:spPr/>
      <dgm:t>
        <a:bodyPr/>
        <a:lstStyle/>
        <a:p>
          <a:endParaRPr lang="en-NL"/>
        </a:p>
      </dgm:t>
    </dgm:pt>
    <dgm:pt modelId="{8270AC85-E7B9-4595-8673-7859AD1AE2C4}" type="sibTrans" cxnId="{C3776F6E-B6A1-4B56-8CE0-E7118EA63BD7}">
      <dgm:prSet/>
      <dgm:spPr/>
      <dgm:t>
        <a:bodyPr/>
        <a:lstStyle/>
        <a:p>
          <a:endParaRPr lang="en-NL"/>
        </a:p>
      </dgm:t>
    </dgm:pt>
    <dgm:pt modelId="{9DEE684D-FA91-4C86-A933-3FF0F40CBB13}">
      <dgm:prSet phldrT="[Text]" custT="1"/>
      <dgm:spPr/>
      <dgm:t>
        <a:bodyPr/>
        <a:lstStyle/>
        <a:p>
          <a:r>
            <a:rPr lang="en-US" sz="1300">
              <a:latin typeface="Poppins" panose="00000500000000000000" pitchFamily="2" charset="0"/>
              <a:cs typeface="Poppins" panose="00000500000000000000" pitchFamily="2" charset="0"/>
            </a:rPr>
            <a:t>LCA training</a:t>
          </a:r>
          <a:endParaRPr lang="en-NL" sz="1300">
            <a:latin typeface="Poppins" panose="00000500000000000000" pitchFamily="2" charset="0"/>
            <a:cs typeface="Poppins" panose="00000500000000000000" pitchFamily="2" charset="0"/>
          </a:endParaRPr>
        </a:p>
      </dgm:t>
    </dgm:pt>
    <dgm:pt modelId="{31DBB01C-8571-4443-B26E-A01E78DA4F88}" type="parTrans" cxnId="{1ED9F513-C34C-415B-8C22-86105FED8057}">
      <dgm:prSet/>
      <dgm:spPr/>
      <dgm:t>
        <a:bodyPr/>
        <a:lstStyle/>
        <a:p>
          <a:endParaRPr lang="en-NL"/>
        </a:p>
      </dgm:t>
    </dgm:pt>
    <dgm:pt modelId="{0F3DBDA3-E043-4353-8CE6-D618ACD7058E}" type="sibTrans" cxnId="{1ED9F513-C34C-415B-8C22-86105FED8057}">
      <dgm:prSet/>
      <dgm:spPr/>
      <dgm:t>
        <a:bodyPr/>
        <a:lstStyle/>
        <a:p>
          <a:endParaRPr lang="en-NL"/>
        </a:p>
      </dgm:t>
    </dgm:pt>
    <dgm:pt modelId="{960CCB54-8E95-4865-BCA0-2031EB67F298}">
      <dgm:prSet phldrT="[Text]" custT="1"/>
      <dgm:spPr/>
      <dgm:t>
        <a:bodyPr/>
        <a:lstStyle/>
        <a:p>
          <a:r>
            <a:rPr lang="en-US" sz="1300">
              <a:latin typeface="Poppins" panose="00000500000000000000" pitchFamily="2" charset="0"/>
              <a:cs typeface="Poppins" panose="00000500000000000000" pitchFamily="2" charset="0"/>
            </a:rPr>
            <a:t>Setting objective</a:t>
          </a:r>
          <a:endParaRPr lang="en-NL" sz="1300">
            <a:latin typeface="Poppins" panose="00000500000000000000" pitchFamily="2" charset="0"/>
            <a:cs typeface="Poppins" panose="00000500000000000000" pitchFamily="2" charset="0"/>
          </a:endParaRPr>
        </a:p>
      </dgm:t>
    </dgm:pt>
    <dgm:pt modelId="{240F1214-31A9-4DBA-8672-74BCD13114B3}" type="parTrans" cxnId="{448B3FC0-B43B-43EE-949C-871345C0FE35}">
      <dgm:prSet/>
      <dgm:spPr/>
      <dgm:t>
        <a:bodyPr/>
        <a:lstStyle/>
        <a:p>
          <a:endParaRPr lang="en-NL"/>
        </a:p>
      </dgm:t>
    </dgm:pt>
    <dgm:pt modelId="{FD694D73-F4C2-4C82-B64F-22DF3F387F51}" type="sibTrans" cxnId="{448B3FC0-B43B-43EE-949C-871345C0FE35}">
      <dgm:prSet/>
      <dgm:spPr/>
      <dgm:t>
        <a:bodyPr/>
        <a:lstStyle/>
        <a:p>
          <a:endParaRPr lang="en-NL"/>
        </a:p>
      </dgm:t>
    </dgm:pt>
    <dgm:pt modelId="{8B94694B-7CB7-4008-8468-1300218FF487}">
      <dgm:prSet phldrT="[Text]"/>
      <dgm:spPr/>
      <dgm:t>
        <a:bodyPr/>
        <a:lstStyle/>
        <a:p>
          <a:r>
            <a:rPr lang="en-US">
              <a:latin typeface="Poppins" panose="00000500000000000000" pitchFamily="2" charset="0"/>
              <a:cs typeface="Poppins" panose="00000500000000000000" pitchFamily="2" charset="0"/>
            </a:rPr>
            <a:t>Commenting</a:t>
          </a:r>
          <a:endParaRPr lang="en-NL">
            <a:latin typeface="Poppins" panose="00000500000000000000" pitchFamily="2" charset="0"/>
            <a:cs typeface="Poppins" panose="00000500000000000000" pitchFamily="2" charset="0"/>
          </a:endParaRPr>
        </a:p>
      </dgm:t>
    </dgm:pt>
    <dgm:pt modelId="{B60033FD-1E42-4DC5-93CA-F0ED887DB966}" type="parTrans" cxnId="{E4622C15-D6CA-4FC5-9231-87D99E786600}">
      <dgm:prSet/>
      <dgm:spPr/>
      <dgm:t>
        <a:bodyPr/>
        <a:lstStyle/>
        <a:p>
          <a:endParaRPr lang="en-NL"/>
        </a:p>
      </dgm:t>
    </dgm:pt>
    <dgm:pt modelId="{3D27BC88-BC11-4B33-B2B4-DA1F97A0B5F6}" type="sibTrans" cxnId="{E4622C15-D6CA-4FC5-9231-87D99E786600}">
      <dgm:prSet/>
      <dgm:spPr/>
      <dgm:t>
        <a:bodyPr/>
        <a:lstStyle/>
        <a:p>
          <a:endParaRPr lang="en-NL"/>
        </a:p>
      </dgm:t>
    </dgm:pt>
    <dgm:pt modelId="{EC300320-6709-444C-ABE0-1AA3CE6DE521}">
      <dgm:prSet phldrT="[Text]" custT="1"/>
      <dgm:spPr/>
      <dgm:t>
        <a:bodyPr/>
        <a:lstStyle/>
        <a:p>
          <a:r>
            <a:rPr lang="en-US" sz="1300">
              <a:latin typeface="Poppins" panose="00000500000000000000" pitchFamily="2" charset="0"/>
              <a:cs typeface="Poppins" panose="00000500000000000000" pitchFamily="2" charset="0"/>
            </a:rPr>
            <a:t>TF </a:t>
          </a:r>
          <a:r>
            <a:rPr lang="en-US" sz="1300" err="1">
              <a:latin typeface="Poppins" panose="00000500000000000000" pitchFamily="2" charset="0"/>
              <a:cs typeface="Poppins" panose="00000500000000000000" pitchFamily="2" charset="0"/>
            </a:rPr>
            <a:t>ecopassport</a:t>
          </a:r>
          <a:r>
            <a:rPr lang="en-US" sz="1300">
              <a:latin typeface="Poppins" panose="00000500000000000000" pitchFamily="2" charset="0"/>
              <a:cs typeface="Poppins" panose="00000500000000000000" pitchFamily="2" charset="0"/>
            </a:rPr>
            <a:t> started</a:t>
          </a:r>
          <a:endParaRPr lang="en-NL" sz="1300">
            <a:latin typeface="Poppins" panose="00000500000000000000" pitchFamily="2" charset="0"/>
            <a:cs typeface="Poppins" panose="00000500000000000000" pitchFamily="2" charset="0"/>
          </a:endParaRPr>
        </a:p>
      </dgm:t>
    </dgm:pt>
    <dgm:pt modelId="{546ECB54-5C86-4240-AA06-FC705BDFC60B}" type="parTrans" cxnId="{0F0DE8A3-3516-4E5A-BEED-8E89DB7B7328}">
      <dgm:prSet/>
      <dgm:spPr/>
      <dgm:t>
        <a:bodyPr/>
        <a:lstStyle/>
        <a:p>
          <a:endParaRPr lang="en-NL"/>
        </a:p>
      </dgm:t>
    </dgm:pt>
    <dgm:pt modelId="{7CBE64B3-6E33-4825-ACFB-BC70148B8192}" type="sibTrans" cxnId="{0F0DE8A3-3516-4E5A-BEED-8E89DB7B7328}">
      <dgm:prSet/>
      <dgm:spPr/>
      <dgm:t>
        <a:bodyPr/>
        <a:lstStyle/>
        <a:p>
          <a:endParaRPr lang="en-NL"/>
        </a:p>
      </dgm:t>
    </dgm:pt>
    <dgm:pt modelId="{7D12C932-CCE1-4903-BB3C-6FF2715277D1}">
      <dgm:prSet phldrT="[Text]"/>
      <dgm:spPr/>
      <dgm:t>
        <a:bodyPr/>
        <a:lstStyle/>
        <a:p>
          <a:r>
            <a:rPr lang="en-US">
              <a:latin typeface="Poppins" panose="00000500000000000000" pitchFamily="2" charset="0"/>
              <a:cs typeface="Poppins" panose="00000500000000000000" pitchFamily="2" charset="0"/>
            </a:rPr>
            <a:t>Comment resolution</a:t>
          </a:r>
          <a:endParaRPr lang="en-NL">
            <a:latin typeface="Poppins" panose="00000500000000000000" pitchFamily="2" charset="0"/>
            <a:cs typeface="Poppins" panose="00000500000000000000" pitchFamily="2" charset="0"/>
          </a:endParaRPr>
        </a:p>
      </dgm:t>
    </dgm:pt>
    <dgm:pt modelId="{2E067A89-1348-471C-8F17-9F226C6241F5}" type="parTrans" cxnId="{94D9B99F-DBE2-473A-919D-A8C46EC27576}">
      <dgm:prSet/>
      <dgm:spPr/>
      <dgm:t>
        <a:bodyPr/>
        <a:lstStyle/>
        <a:p>
          <a:endParaRPr lang="en-NL"/>
        </a:p>
      </dgm:t>
    </dgm:pt>
    <dgm:pt modelId="{C525B49B-A44C-4D06-B43E-5A1B7A84B96A}" type="sibTrans" cxnId="{94D9B99F-DBE2-473A-919D-A8C46EC27576}">
      <dgm:prSet/>
      <dgm:spPr/>
      <dgm:t>
        <a:bodyPr/>
        <a:lstStyle/>
        <a:p>
          <a:endParaRPr lang="en-NL"/>
        </a:p>
      </dgm:t>
    </dgm:pt>
    <dgm:pt modelId="{DC3EAEBD-B51F-446A-AE09-AAECD34F2F40}">
      <dgm:prSet phldrT="[Text]" custT="1"/>
      <dgm:spPr/>
      <dgm:t>
        <a:bodyPr/>
        <a:lstStyle/>
        <a:p>
          <a:r>
            <a:rPr lang="en-US" sz="1300">
              <a:latin typeface="Poppins" panose="00000500000000000000" pitchFamily="2" charset="0"/>
              <a:cs typeface="Poppins" panose="00000500000000000000" pitchFamily="2" charset="0"/>
            </a:rPr>
            <a:t>July 2022: face-to-face with PEP</a:t>
          </a:r>
          <a:endParaRPr lang="en-NL" sz="1300">
            <a:latin typeface="Poppins" panose="00000500000000000000" pitchFamily="2" charset="0"/>
            <a:cs typeface="Poppins" panose="00000500000000000000" pitchFamily="2" charset="0"/>
          </a:endParaRPr>
        </a:p>
      </dgm:t>
    </dgm:pt>
    <dgm:pt modelId="{868E3AC4-04B3-480E-8445-417C059573B4}" type="parTrans" cxnId="{04A411DF-8ED7-48B5-9DA7-7F8C47F28E81}">
      <dgm:prSet/>
      <dgm:spPr/>
      <dgm:t>
        <a:bodyPr/>
        <a:lstStyle/>
        <a:p>
          <a:endParaRPr lang="en-NL"/>
        </a:p>
      </dgm:t>
    </dgm:pt>
    <dgm:pt modelId="{A1FFE7D8-8852-4C95-8AFF-F236ED46EC93}" type="sibTrans" cxnId="{04A411DF-8ED7-48B5-9DA7-7F8C47F28E81}">
      <dgm:prSet/>
      <dgm:spPr/>
      <dgm:t>
        <a:bodyPr/>
        <a:lstStyle/>
        <a:p>
          <a:endParaRPr lang="en-NL"/>
        </a:p>
      </dgm:t>
    </dgm:pt>
    <dgm:pt modelId="{78D049C7-1041-42F7-9B7F-22AF99142545}">
      <dgm:prSet phldrT="[Text]" custT="1"/>
      <dgm:spPr/>
      <dgm:t>
        <a:bodyPr/>
        <a:lstStyle/>
        <a:p>
          <a:r>
            <a:rPr lang="en-US" sz="1300">
              <a:latin typeface="Poppins" panose="00000500000000000000" pitchFamily="2" charset="0"/>
              <a:cs typeface="Poppins" panose="00000500000000000000" pitchFamily="2" charset="0"/>
            </a:rPr>
            <a:t>LightingEurope joins PEP Association</a:t>
          </a:r>
          <a:endParaRPr lang="en-NL" sz="1300">
            <a:latin typeface="Poppins" panose="00000500000000000000" pitchFamily="2" charset="0"/>
            <a:cs typeface="Poppins" panose="00000500000000000000" pitchFamily="2" charset="0"/>
          </a:endParaRPr>
        </a:p>
      </dgm:t>
    </dgm:pt>
    <dgm:pt modelId="{90DB5FD6-6BF3-4764-A5A6-A000F2C3D0E7}" type="parTrans" cxnId="{5FF7AC19-B4A9-4223-87C5-310A456250E7}">
      <dgm:prSet/>
      <dgm:spPr/>
      <dgm:t>
        <a:bodyPr/>
        <a:lstStyle/>
        <a:p>
          <a:endParaRPr lang="en-NL"/>
        </a:p>
      </dgm:t>
    </dgm:pt>
    <dgm:pt modelId="{4AAA54D8-7440-4A0C-9BFB-BAB876E17AE8}" type="sibTrans" cxnId="{5FF7AC19-B4A9-4223-87C5-310A456250E7}">
      <dgm:prSet/>
      <dgm:spPr/>
      <dgm:t>
        <a:bodyPr/>
        <a:lstStyle/>
        <a:p>
          <a:endParaRPr lang="en-NL"/>
        </a:p>
      </dgm:t>
    </dgm:pt>
    <dgm:pt modelId="{EC4D8B43-3917-4418-AB2C-50F7214981A9}">
      <dgm:prSet phldrT="[Text]" custT="1"/>
      <dgm:spPr/>
      <dgm:t>
        <a:bodyPr/>
        <a:lstStyle/>
        <a:p>
          <a:r>
            <a:rPr lang="en-US" sz="1300">
              <a:latin typeface="Poppins" panose="00000500000000000000" pitchFamily="2" charset="0"/>
              <a:cs typeface="Poppins" panose="00000500000000000000" pitchFamily="2" charset="0"/>
            </a:rPr>
            <a:t>Supported by external consultant</a:t>
          </a:r>
          <a:endParaRPr lang="en-NL" sz="1300">
            <a:latin typeface="Poppins" panose="00000500000000000000" pitchFamily="2" charset="0"/>
            <a:cs typeface="Poppins" panose="00000500000000000000" pitchFamily="2" charset="0"/>
          </a:endParaRPr>
        </a:p>
      </dgm:t>
    </dgm:pt>
    <dgm:pt modelId="{633B4BDA-822C-41F5-BF93-6DA303D048B9}" type="parTrans" cxnId="{513688A0-183D-4DAD-85CB-8E6E633D6112}">
      <dgm:prSet/>
      <dgm:spPr/>
      <dgm:t>
        <a:bodyPr/>
        <a:lstStyle/>
        <a:p>
          <a:endParaRPr lang="en-NL"/>
        </a:p>
      </dgm:t>
    </dgm:pt>
    <dgm:pt modelId="{B5101410-2031-43BC-902F-278BE948B3D9}" type="sibTrans" cxnId="{513688A0-183D-4DAD-85CB-8E6E633D6112}">
      <dgm:prSet/>
      <dgm:spPr/>
      <dgm:t>
        <a:bodyPr/>
        <a:lstStyle/>
        <a:p>
          <a:endParaRPr lang="en-NL"/>
        </a:p>
      </dgm:t>
    </dgm:pt>
    <dgm:pt modelId="{6CEABD06-B41B-4196-9086-A64BAED5724E}">
      <dgm:prSet phldrT="[Text]"/>
      <dgm:spPr/>
      <dgm:t>
        <a:bodyPr/>
        <a:lstStyle/>
        <a:p>
          <a:r>
            <a:rPr lang="en-US">
              <a:latin typeface="Poppins" panose="00000500000000000000" pitchFamily="2" charset="0"/>
              <a:cs typeface="Poppins" panose="00000500000000000000" pitchFamily="2" charset="0"/>
            </a:rPr>
            <a:t>Finalization</a:t>
          </a:r>
          <a:endParaRPr lang="en-NL">
            <a:latin typeface="Poppins" panose="00000500000000000000" pitchFamily="2" charset="0"/>
            <a:cs typeface="Poppins" panose="00000500000000000000" pitchFamily="2" charset="0"/>
          </a:endParaRPr>
        </a:p>
      </dgm:t>
    </dgm:pt>
    <dgm:pt modelId="{3D8F9AE5-F867-417E-BB56-1567339627B3}" type="parTrans" cxnId="{C9DF78C6-8F3E-4194-B119-CD90E41FA311}">
      <dgm:prSet/>
      <dgm:spPr/>
      <dgm:t>
        <a:bodyPr/>
        <a:lstStyle/>
        <a:p>
          <a:endParaRPr lang="en-NL"/>
        </a:p>
      </dgm:t>
    </dgm:pt>
    <dgm:pt modelId="{BA64D277-E0FB-4D5B-8C25-5563BD8C5960}" type="sibTrans" cxnId="{C9DF78C6-8F3E-4194-B119-CD90E41FA311}">
      <dgm:prSet/>
      <dgm:spPr/>
      <dgm:t>
        <a:bodyPr/>
        <a:lstStyle/>
        <a:p>
          <a:endParaRPr lang="en-NL"/>
        </a:p>
      </dgm:t>
    </dgm:pt>
    <dgm:pt modelId="{039D4E1B-467C-43DE-B388-D3D2A539F3B7}">
      <dgm:prSet phldrT="[Text]"/>
      <dgm:spPr/>
      <dgm:t>
        <a:bodyPr/>
        <a:lstStyle/>
        <a:p>
          <a:r>
            <a:rPr lang="en-US">
              <a:latin typeface="Poppins" panose="00000500000000000000" pitchFamily="2" charset="0"/>
              <a:cs typeface="Poppins" panose="00000500000000000000" pitchFamily="2" charset="0"/>
            </a:rPr>
            <a:t>Critical review</a:t>
          </a:r>
          <a:endParaRPr lang="en-NL">
            <a:latin typeface="Poppins" panose="00000500000000000000" pitchFamily="2" charset="0"/>
            <a:cs typeface="Poppins" panose="00000500000000000000" pitchFamily="2" charset="0"/>
          </a:endParaRPr>
        </a:p>
      </dgm:t>
    </dgm:pt>
    <dgm:pt modelId="{A90B4B86-C0D4-4BDE-B551-78750791A4B1}" type="parTrans" cxnId="{8ED9691F-89A1-4100-9DFC-5F3F5E979BF4}">
      <dgm:prSet/>
      <dgm:spPr/>
      <dgm:t>
        <a:bodyPr/>
        <a:lstStyle/>
        <a:p>
          <a:endParaRPr lang="en-NL"/>
        </a:p>
      </dgm:t>
    </dgm:pt>
    <dgm:pt modelId="{C4A286A3-8204-49B8-949C-3D825B279040}" type="sibTrans" cxnId="{8ED9691F-89A1-4100-9DFC-5F3F5E979BF4}">
      <dgm:prSet/>
      <dgm:spPr/>
      <dgm:t>
        <a:bodyPr/>
        <a:lstStyle/>
        <a:p>
          <a:endParaRPr lang="en-NL"/>
        </a:p>
      </dgm:t>
    </dgm:pt>
    <dgm:pt modelId="{A52F1FA5-FA47-40B4-8381-191F5EAC1981}">
      <dgm:prSet phldrT="[Text]" custT="1"/>
      <dgm:spPr/>
      <dgm:t>
        <a:bodyPr/>
        <a:lstStyle/>
        <a:p>
          <a:r>
            <a:rPr lang="en-US" sz="1300">
              <a:latin typeface="Poppins" panose="00000500000000000000" pitchFamily="2" charset="0"/>
              <a:cs typeface="Poppins" panose="00000500000000000000" pitchFamily="2" charset="0"/>
            </a:rPr>
            <a:t>By experts in COTEC and external experts</a:t>
          </a:r>
          <a:endParaRPr lang="en-NL" sz="1300">
            <a:latin typeface="Poppins" panose="00000500000000000000" pitchFamily="2" charset="0"/>
            <a:cs typeface="Poppins" panose="00000500000000000000" pitchFamily="2" charset="0"/>
          </a:endParaRPr>
        </a:p>
      </dgm:t>
    </dgm:pt>
    <dgm:pt modelId="{F473ADF7-3E2F-4FC5-9521-8B804312A611}" type="parTrans" cxnId="{93E2C965-65D8-4B8D-856B-A2A8D10E6F11}">
      <dgm:prSet/>
      <dgm:spPr/>
      <dgm:t>
        <a:bodyPr/>
        <a:lstStyle/>
        <a:p>
          <a:endParaRPr lang="en-NL"/>
        </a:p>
      </dgm:t>
    </dgm:pt>
    <dgm:pt modelId="{38197ACE-815D-464F-B443-2CC53C18D056}" type="sibTrans" cxnId="{93E2C965-65D8-4B8D-856B-A2A8D10E6F11}">
      <dgm:prSet/>
      <dgm:spPr/>
      <dgm:t>
        <a:bodyPr/>
        <a:lstStyle/>
        <a:p>
          <a:endParaRPr lang="en-NL"/>
        </a:p>
      </dgm:t>
    </dgm:pt>
    <dgm:pt modelId="{F496E42E-FD83-44A5-8924-0C3D99CD7425}">
      <dgm:prSet phldrT="[Text]" custT="1"/>
      <dgm:spPr/>
      <dgm:t>
        <a:bodyPr/>
        <a:lstStyle/>
        <a:p>
          <a:r>
            <a:rPr lang="en-US" sz="1300">
              <a:latin typeface="Poppins" panose="00000500000000000000" pitchFamily="2" charset="0"/>
              <a:cs typeface="Poppins" panose="00000500000000000000" pitchFamily="2" charset="0"/>
            </a:rPr>
            <a:t>March 2022-July 2022</a:t>
          </a:r>
          <a:endParaRPr lang="en-NL" sz="1300">
            <a:latin typeface="Poppins" panose="00000500000000000000" pitchFamily="2" charset="0"/>
            <a:cs typeface="Poppins" panose="00000500000000000000" pitchFamily="2" charset="0"/>
          </a:endParaRPr>
        </a:p>
      </dgm:t>
    </dgm:pt>
    <dgm:pt modelId="{760AEB1A-B428-43E8-88FE-FCCBD9D23C65}" type="parTrans" cxnId="{4DB7D944-7D98-47E9-B593-09CB97618722}">
      <dgm:prSet/>
      <dgm:spPr/>
      <dgm:t>
        <a:bodyPr/>
        <a:lstStyle/>
        <a:p>
          <a:endParaRPr lang="en-NL"/>
        </a:p>
      </dgm:t>
    </dgm:pt>
    <dgm:pt modelId="{D6C3C234-2B79-40B8-8A0B-CB3890EE6F9D}" type="sibTrans" cxnId="{4DB7D944-7D98-47E9-B593-09CB97618722}">
      <dgm:prSet/>
      <dgm:spPr/>
      <dgm:t>
        <a:bodyPr/>
        <a:lstStyle/>
        <a:p>
          <a:endParaRPr lang="en-NL"/>
        </a:p>
      </dgm:t>
    </dgm:pt>
    <dgm:pt modelId="{ADF2A50B-B5F1-4327-94E6-F4A998BC3E9F}">
      <dgm:prSet phldrT="[Text]" custT="1"/>
      <dgm:spPr/>
      <dgm:t>
        <a:bodyPr/>
        <a:lstStyle/>
        <a:p>
          <a:r>
            <a:rPr lang="en-US" sz="1300">
              <a:latin typeface="Poppins" panose="00000500000000000000" pitchFamily="2" charset="0"/>
              <a:cs typeface="Poppins" panose="00000500000000000000" pitchFamily="2" charset="0"/>
            </a:rPr>
            <a:t>July 2022-Sepember 2022</a:t>
          </a:r>
          <a:endParaRPr lang="en-NL" sz="1300">
            <a:latin typeface="Poppins" panose="00000500000000000000" pitchFamily="2" charset="0"/>
            <a:cs typeface="Poppins" panose="00000500000000000000" pitchFamily="2" charset="0"/>
          </a:endParaRPr>
        </a:p>
      </dgm:t>
    </dgm:pt>
    <dgm:pt modelId="{01689D7A-A99C-406E-9E75-C0B70E1256D6}" type="parTrans" cxnId="{53D8EFE5-119A-4F22-8163-F54F6706CADE}">
      <dgm:prSet/>
      <dgm:spPr/>
      <dgm:t>
        <a:bodyPr/>
        <a:lstStyle/>
        <a:p>
          <a:endParaRPr lang="en-NL"/>
        </a:p>
      </dgm:t>
    </dgm:pt>
    <dgm:pt modelId="{FF8B1FDA-4130-44D7-A6BD-171F729CA6C7}" type="sibTrans" cxnId="{53D8EFE5-119A-4F22-8163-F54F6706CADE}">
      <dgm:prSet/>
      <dgm:spPr/>
      <dgm:t>
        <a:bodyPr/>
        <a:lstStyle/>
        <a:p>
          <a:endParaRPr lang="en-NL"/>
        </a:p>
      </dgm:t>
    </dgm:pt>
    <dgm:pt modelId="{2567F542-3D65-4627-AB95-4090A2250639}">
      <dgm:prSet phldrT="[Text]" custT="1"/>
      <dgm:spPr/>
      <dgm:t>
        <a:bodyPr/>
        <a:lstStyle/>
        <a:p>
          <a:r>
            <a:rPr lang="en-US" sz="1300">
              <a:latin typeface="Poppins" panose="00000500000000000000" pitchFamily="2" charset="0"/>
              <a:cs typeface="Poppins" panose="00000500000000000000" pitchFamily="2" charset="0"/>
            </a:rPr>
            <a:t>September 2022-December 2022</a:t>
          </a:r>
          <a:endParaRPr lang="en-NL" sz="1300">
            <a:latin typeface="Poppins" panose="00000500000000000000" pitchFamily="2" charset="0"/>
            <a:cs typeface="Poppins" panose="00000500000000000000" pitchFamily="2" charset="0"/>
          </a:endParaRPr>
        </a:p>
      </dgm:t>
    </dgm:pt>
    <dgm:pt modelId="{A05F754C-9066-47B5-B0DB-42B942AD6FD8}" type="parTrans" cxnId="{966DEF6D-73E3-4999-AF14-DEA194E0F9BC}">
      <dgm:prSet/>
      <dgm:spPr/>
      <dgm:t>
        <a:bodyPr/>
        <a:lstStyle/>
        <a:p>
          <a:endParaRPr lang="en-NL"/>
        </a:p>
      </dgm:t>
    </dgm:pt>
    <dgm:pt modelId="{EE37FA04-A468-4F00-A148-8E0CDD900717}" type="sibTrans" cxnId="{966DEF6D-73E3-4999-AF14-DEA194E0F9BC}">
      <dgm:prSet/>
      <dgm:spPr/>
      <dgm:t>
        <a:bodyPr/>
        <a:lstStyle/>
        <a:p>
          <a:endParaRPr lang="en-NL"/>
        </a:p>
      </dgm:t>
    </dgm:pt>
    <dgm:pt modelId="{72EE0D1C-9B4B-4EF7-9FC5-DB97C707FDFC}">
      <dgm:prSet phldrT="[Text]" custT="1"/>
      <dgm:spPr/>
      <dgm:t>
        <a:bodyPr/>
        <a:lstStyle/>
        <a:p>
          <a:r>
            <a:rPr lang="en-US" sz="1300">
              <a:latin typeface="Poppins" panose="00000500000000000000" pitchFamily="2" charset="0"/>
              <a:cs typeface="Poppins" panose="00000500000000000000" pitchFamily="2" charset="0"/>
            </a:rPr>
            <a:t>Endorsement by </a:t>
          </a:r>
          <a:r>
            <a:rPr lang="en-US" sz="1300" err="1">
              <a:latin typeface="Poppins" panose="00000500000000000000" pitchFamily="2" charset="0"/>
              <a:cs typeface="Poppins" panose="00000500000000000000" pitchFamily="2" charset="0"/>
            </a:rPr>
            <a:t>LightingEurope</a:t>
          </a:r>
          <a:endParaRPr lang="en-NL" sz="1300">
            <a:latin typeface="Poppins" panose="00000500000000000000" pitchFamily="2" charset="0"/>
            <a:cs typeface="Poppins" panose="00000500000000000000" pitchFamily="2" charset="0"/>
          </a:endParaRPr>
        </a:p>
      </dgm:t>
    </dgm:pt>
    <dgm:pt modelId="{007BA016-D32F-49F8-A8A2-BCBECB73B865}" type="parTrans" cxnId="{F4B41F01-8F56-46B9-B302-AB578F3BC64D}">
      <dgm:prSet/>
      <dgm:spPr/>
      <dgm:t>
        <a:bodyPr/>
        <a:lstStyle/>
        <a:p>
          <a:endParaRPr lang="en-NL"/>
        </a:p>
      </dgm:t>
    </dgm:pt>
    <dgm:pt modelId="{AC859D1E-43A6-4FAF-B325-A353BF66C9E7}" type="sibTrans" cxnId="{F4B41F01-8F56-46B9-B302-AB578F3BC64D}">
      <dgm:prSet/>
      <dgm:spPr/>
      <dgm:t>
        <a:bodyPr/>
        <a:lstStyle/>
        <a:p>
          <a:endParaRPr lang="en-NL"/>
        </a:p>
      </dgm:t>
    </dgm:pt>
    <dgm:pt modelId="{FA3D72F2-25C5-44D2-B2EF-AD36854D0870}">
      <dgm:prSet phldrT="[Text]" custT="1"/>
      <dgm:spPr/>
      <dgm:t>
        <a:bodyPr/>
        <a:lstStyle/>
        <a:p>
          <a:r>
            <a:rPr lang="en-US" sz="1300">
              <a:latin typeface="Poppins" panose="00000500000000000000" pitchFamily="2" charset="0"/>
              <a:cs typeface="Poppins" panose="00000500000000000000" pitchFamily="2" charset="0"/>
            </a:rPr>
            <a:t>with small team of experts to work with PEP</a:t>
          </a:r>
          <a:endParaRPr lang="en-NL" sz="1300">
            <a:latin typeface="Poppins" panose="00000500000000000000" pitchFamily="2" charset="0"/>
            <a:cs typeface="Poppins" panose="00000500000000000000" pitchFamily="2" charset="0"/>
          </a:endParaRPr>
        </a:p>
      </dgm:t>
    </dgm:pt>
    <dgm:pt modelId="{53A6D50F-8055-46A6-9CCE-6A62E7AEF041}" type="parTrans" cxnId="{5D6E42EE-53A7-4E20-A577-E2F011860BDD}">
      <dgm:prSet/>
      <dgm:spPr/>
      <dgm:t>
        <a:bodyPr/>
        <a:lstStyle/>
        <a:p>
          <a:endParaRPr lang="en-NL"/>
        </a:p>
      </dgm:t>
    </dgm:pt>
    <dgm:pt modelId="{804B6443-FDA5-423E-9E83-BB9F2FB1C5EF}" type="sibTrans" cxnId="{5D6E42EE-53A7-4E20-A577-E2F011860BDD}">
      <dgm:prSet/>
      <dgm:spPr/>
      <dgm:t>
        <a:bodyPr/>
        <a:lstStyle/>
        <a:p>
          <a:endParaRPr lang="en-NL"/>
        </a:p>
      </dgm:t>
    </dgm:pt>
    <dgm:pt modelId="{74FBAA21-D50E-459B-A075-A08CBD450479}">
      <dgm:prSet phldrT="[Text]" custT="1"/>
      <dgm:spPr/>
      <dgm:t>
        <a:bodyPr/>
        <a:lstStyle/>
        <a:p>
          <a:r>
            <a:rPr lang="en-US" sz="1300">
              <a:latin typeface="Poppins" panose="00000500000000000000" pitchFamily="2" charset="0"/>
              <a:cs typeface="Poppins" panose="00000500000000000000" pitchFamily="2" charset="0"/>
            </a:rPr>
            <a:t>Comment resolution</a:t>
          </a:r>
          <a:endParaRPr lang="en-NL" sz="1300">
            <a:latin typeface="Poppins" panose="00000500000000000000" pitchFamily="2" charset="0"/>
            <a:cs typeface="Poppins" panose="00000500000000000000" pitchFamily="2" charset="0"/>
          </a:endParaRPr>
        </a:p>
      </dgm:t>
    </dgm:pt>
    <dgm:pt modelId="{437C4EA7-B63F-4A52-9753-2114EE4E816D}" type="parTrans" cxnId="{4FCD8D6F-94A3-4FE2-B07A-CFA21149C144}">
      <dgm:prSet/>
      <dgm:spPr/>
      <dgm:t>
        <a:bodyPr/>
        <a:lstStyle/>
        <a:p>
          <a:endParaRPr lang="en-NL"/>
        </a:p>
      </dgm:t>
    </dgm:pt>
    <dgm:pt modelId="{3C4FF580-F93E-466E-8375-0BA2B298246E}" type="sibTrans" cxnId="{4FCD8D6F-94A3-4FE2-B07A-CFA21149C144}">
      <dgm:prSet/>
      <dgm:spPr/>
      <dgm:t>
        <a:bodyPr/>
        <a:lstStyle/>
        <a:p>
          <a:endParaRPr lang="en-NL"/>
        </a:p>
      </dgm:t>
    </dgm:pt>
    <dgm:pt modelId="{C777CAAA-897A-4322-90BC-A9C7B6E7E9D1}" type="pres">
      <dgm:prSet presAssocID="{4A762983-473B-4EF4-B9F0-586397EEDA17}" presName="Name0" presStyleCnt="0">
        <dgm:presLayoutVars>
          <dgm:dir/>
          <dgm:animLvl val="lvl"/>
          <dgm:resizeHandles val="exact"/>
        </dgm:presLayoutVars>
      </dgm:prSet>
      <dgm:spPr/>
    </dgm:pt>
    <dgm:pt modelId="{571E813C-D575-4513-89E6-CBA408551901}" type="pres">
      <dgm:prSet presAssocID="{18E0C3E0-04E8-4C36-958E-061B9EE8361F}" presName="linNode" presStyleCnt="0"/>
      <dgm:spPr/>
    </dgm:pt>
    <dgm:pt modelId="{02455739-98FA-4113-80F6-B1616BE524EE}" type="pres">
      <dgm:prSet presAssocID="{18E0C3E0-04E8-4C36-958E-061B9EE8361F}" presName="parentText" presStyleLbl="node1" presStyleIdx="0" presStyleCnt="5">
        <dgm:presLayoutVars>
          <dgm:chMax val="1"/>
          <dgm:bulletEnabled val="1"/>
        </dgm:presLayoutVars>
      </dgm:prSet>
      <dgm:spPr/>
    </dgm:pt>
    <dgm:pt modelId="{6B67AA9B-3360-4CDA-BCE3-F9E528B7F75C}" type="pres">
      <dgm:prSet presAssocID="{18E0C3E0-04E8-4C36-958E-061B9EE8361F}" presName="descendantText" presStyleLbl="alignAccFollowNode1" presStyleIdx="0" presStyleCnt="5">
        <dgm:presLayoutVars>
          <dgm:bulletEnabled val="1"/>
        </dgm:presLayoutVars>
      </dgm:prSet>
      <dgm:spPr/>
    </dgm:pt>
    <dgm:pt modelId="{D3DE4E5C-0FBD-45B7-A41E-2158CC30B461}" type="pres">
      <dgm:prSet presAssocID="{8270AC85-E7B9-4595-8673-7859AD1AE2C4}" presName="sp" presStyleCnt="0"/>
      <dgm:spPr/>
    </dgm:pt>
    <dgm:pt modelId="{7678C740-0630-415C-B2F4-DB251F798A84}" type="pres">
      <dgm:prSet presAssocID="{8B94694B-7CB7-4008-8468-1300218FF487}" presName="linNode" presStyleCnt="0"/>
      <dgm:spPr/>
    </dgm:pt>
    <dgm:pt modelId="{AE8756C8-C933-41F6-89E7-4C69D53A1B44}" type="pres">
      <dgm:prSet presAssocID="{8B94694B-7CB7-4008-8468-1300218FF487}" presName="parentText" presStyleLbl="node1" presStyleIdx="1" presStyleCnt="5">
        <dgm:presLayoutVars>
          <dgm:chMax val="1"/>
          <dgm:bulletEnabled val="1"/>
        </dgm:presLayoutVars>
      </dgm:prSet>
      <dgm:spPr/>
    </dgm:pt>
    <dgm:pt modelId="{5F372DAD-EACF-4089-BDCD-8F889DDE9277}" type="pres">
      <dgm:prSet presAssocID="{8B94694B-7CB7-4008-8468-1300218FF487}" presName="descendantText" presStyleLbl="alignAccFollowNode1" presStyleIdx="1" presStyleCnt="5" custScaleY="115476">
        <dgm:presLayoutVars>
          <dgm:bulletEnabled val="1"/>
        </dgm:presLayoutVars>
      </dgm:prSet>
      <dgm:spPr/>
    </dgm:pt>
    <dgm:pt modelId="{6572D733-A14E-4106-A0E3-75FAFCF4E090}" type="pres">
      <dgm:prSet presAssocID="{3D27BC88-BC11-4B33-B2B4-DA1F97A0B5F6}" presName="sp" presStyleCnt="0"/>
      <dgm:spPr/>
    </dgm:pt>
    <dgm:pt modelId="{C4E9535C-F40B-4748-816F-DF0F5573EDD0}" type="pres">
      <dgm:prSet presAssocID="{7D12C932-CCE1-4903-BB3C-6FF2715277D1}" presName="linNode" presStyleCnt="0"/>
      <dgm:spPr/>
    </dgm:pt>
    <dgm:pt modelId="{499F26B5-B32F-46D6-8F69-BCCFF17EF49E}" type="pres">
      <dgm:prSet presAssocID="{7D12C932-CCE1-4903-BB3C-6FF2715277D1}" presName="parentText" presStyleLbl="node1" presStyleIdx="2" presStyleCnt="5">
        <dgm:presLayoutVars>
          <dgm:chMax val="1"/>
          <dgm:bulletEnabled val="1"/>
        </dgm:presLayoutVars>
      </dgm:prSet>
      <dgm:spPr/>
    </dgm:pt>
    <dgm:pt modelId="{6231A4FA-FFEB-4352-9C6E-120E18E5FB31}" type="pres">
      <dgm:prSet presAssocID="{7D12C932-CCE1-4903-BB3C-6FF2715277D1}" presName="descendantText" presStyleLbl="alignAccFollowNode1" presStyleIdx="2" presStyleCnt="5">
        <dgm:presLayoutVars>
          <dgm:bulletEnabled val="1"/>
        </dgm:presLayoutVars>
      </dgm:prSet>
      <dgm:spPr/>
    </dgm:pt>
    <dgm:pt modelId="{852294DD-2DB3-4BF2-A342-BD8EA7AF39F1}" type="pres">
      <dgm:prSet presAssocID="{C525B49B-A44C-4D06-B43E-5A1B7A84B96A}" presName="sp" presStyleCnt="0"/>
      <dgm:spPr/>
    </dgm:pt>
    <dgm:pt modelId="{65FD1088-92C0-4984-917A-735D6958E0A5}" type="pres">
      <dgm:prSet presAssocID="{039D4E1B-467C-43DE-B388-D3D2A539F3B7}" presName="linNode" presStyleCnt="0"/>
      <dgm:spPr/>
    </dgm:pt>
    <dgm:pt modelId="{56FF16D0-4DE5-4968-9C1A-D1A2639B319E}" type="pres">
      <dgm:prSet presAssocID="{039D4E1B-467C-43DE-B388-D3D2A539F3B7}" presName="parentText" presStyleLbl="node1" presStyleIdx="3" presStyleCnt="5">
        <dgm:presLayoutVars>
          <dgm:chMax val="1"/>
          <dgm:bulletEnabled val="1"/>
        </dgm:presLayoutVars>
      </dgm:prSet>
      <dgm:spPr/>
    </dgm:pt>
    <dgm:pt modelId="{52632267-D2B8-4863-88FF-0C72CF4C4BEF}" type="pres">
      <dgm:prSet presAssocID="{039D4E1B-467C-43DE-B388-D3D2A539F3B7}" presName="descendantText" presStyleLbl="alignAccFollowNode1" presStyleIdx="3" presStyleCnt="5">
        <dgm:presLayoutVars>
          <dgm:bulletEnabled val="1"/>
        </dgm:presLayoutVars>
      </dgm:prSet>
      <dgm:spPr/>
    </dgm:pt>
    <dgm:pt modelId="{F03EA377-68AA-4F9B-91BB-E965112737CB}" type="pres">
      <dgm:prSet presAssocID="{C4A286A3-8204-49B8-949C-3D825B279040}" presName="sp" presStyleCnt="0"/>
      <dgm:spPr/>
    </dgm:pt>
    <dgm:pt modelId="{F232DEE3-12FA-484A-A552-379ACFF71D81}" type="pres">
      <dgm:prSet presAssocID="{6CEABD06-B41B-4196-9086-A64BAED5724E}" presName="linNode" presStyleCnt="0"/>
      <dgm:spPr/>
    </dgm:pt>
    <dgm:pt modelId="{3004C609-CE36-4A30-B9D0-0AD95EC027B9}" type="pres">
      <dgm:prSet presAssocID="{6CEABD06-B41B-4196-9086-A64BAED5724E}" presName="parentText" presStyleLbl="node1" presStyleIdx="4" presStyleCnt="5" custLinFactNeighborY="1544">
        <dgm:presLayoutVars>
          <dgm:chMax val="1"/>
          <dgm:bulletEnabled val="1"/>
        </dgm:presLayoutVars>
      </dgm:prSet>
      <dgm:spPr/>
    </dgm:pt>
    <dgm:pt modelId="{1F5255EC-AF89-4EEB-B1C3-E5073584D3BA}" type="pres">
      <dgm:prSet presAssocID="{6CEABD06-B41B-4196-9086-A64BAED5724E}" presName="descendantText" presStyleLbl="alignAccFollowNode1" presStyleIdx="4" presStyleCnt="5">
        <dgm:presLayoutVars>
          <dgm:bulletEnabled val="1"/>
        </dgm:presLayoutVars>
      </dgm:prSet>
      <dgm:spPr/>
    </dgm:pt>
  </dgm:ptLst>
  <dgm:cxnLst>
    <dgm:cxn modelId="{F4B41F01-8F56-46B9-B302-AB578F3BC64D}" srcId="{6CEABD06-B41B-4196-9086-A64BAED5724E}" destId="{72EE0D1C-9B4B-4EF7-9FC5-DB97C707FDFC}" srcOrd="1" destOrd="0" parTransId="{007BA016-D32F-49F8-A8A2-BCBECB73B865}" sibTransId="{AC859D1E-43A6-4FAF-B325-A353BF66C9E7}"/>
    <dgm:cxn modelId="{92D98E08-14B3-4D93-B7DA-73BB7CE99019}" type="presOf" srcId="{DC3EAEBD-B51F-446A-AE09-AAECD34F2F40}" destId="{6231A4FA-FFEB-4352-9C6E-120E18E5FB31}" srcOrd="0" destOrd="0" presId="urn:microsoft.com/office/officeart/2005/8/layout/vList5"/>
    <dgm:cxn modelId="{1ED9F513-C34C-415B-8C22-86105FED8057}" srcId="{18E0C3E0-04E8-4C36-958E-061B9EE8361F}" destId="{9DEE684D-FA91-4C86-A933-3FF0F40CBB13}" srcOrd="0" destOrd="0" parTransId="{31DBB01C-8571-4443-B26E-A01E78DA4F88}" sibTransId="{0F3DBDA3-E043-4353-8CE6-D618ACD7058E}"/>
    <dgm:cxn modelId="{E4622C15-D6CA-4FC5-9231-87D99E786600}" srcId="{4A762983-473B-4EF4-B9F0-586397EEDA17}" destId="{8B94694B-7CB7-4008-8468-1300218FF487}" srcOrd="1" destOrd="0" parTransId="{B60033FD-1E42-4DC5-93CA-F0ED887DB966}" sibTransId="{3D27BC88-BC11-4B33-B2B4-DA1F97A0B5F6}"/>
    <dgm:cxn modelId="{5FF7AC19-B4A9-4223-87C5-310A456250E7}" srcId="{18E0C3E0-04E8-4C36-958E-061B9EE8361F}" destId="{78D049C7-1041-42F7-9B7F-22AF99142545}" srcOrd="2" destOrd="0" parTransId="{90DB5FD6-6BF3-4764-A5A6-A000F2C3D0E7}" sibTransId="{4AAA54D8-7440-4A0C-9BFB-BAB876E17AE8}"/>
    <dgm:cxn modelId="{445FFC1C-7C4B-43E4-AD94-DF2DD6984FFC}" type="presOf" srcId="{960CCB54-8E95-4865-BCA0-2031EB67F298}" destId="{6B67AA9B-3360-4CDA-BCE3-F9E528B7F75C}" srcOrd="0" destOrd="1" presId="urn:microsoft.com/office/officeart/2005/8/layout/vList5"/>
    <dgm:cxn modelId="{8ED9691F-89A1-4100-9DFC-5F3F5E979BF4}" srcId="{4A762983-473B-4EF4-B9F0-586397EEDA17}" destId="{039D4E1B-467C-43DE-B388-D3D2A539F3B7}" srcOrd="3" destOrd="0" parTransId="{A90B4B86-C0D4-4BDE-B551-78750791A4B1}" sibTransId="{C4A286A3-8204-49B8-949C-3D825B279040}"/>
    <dgm:cxn modelId="{EC928230-AAAA-4D5D-84D6-D7131C81B03A}" type="presOf" srcId="{7D12C932-CCE1-4903-BB3C-6FF2715277D1}" destId="{499F26B5-B32F-46D6-8F69-BCCFF17EF49E}" srcOrd="0" destOrd="0" presId="urn:microsoft.com/office/officeart/2005/8/layout/vList5"/>
    <dgm:cxn modelId="{3FD35D31-F835-4336-8107-01C41FF9178A}" type="presOf" srcId="{EC300320-6709-444C-ABE0-1AA3CE6DE521}" destId="{5F372DAD-EACF-4089-BDCD-8F889DDE9277}" srcOrd="0" destOrd="0" presId="urn:microsoft.com/office/officeart/2005/8/layout/vList5"/>
    <dgm:cxn modelId="{B0643143-422B-4905-B33A-187956AC341D}" type="presOf" srcId="{ADF2A50B-B5F1-4327-94E6-F4A998BC3E9F}" destId="{6231A4FA-FFEB-4352-9C6E-120E18E5FB31}" srcOrd="0" destOrd="2" presId="urn:microsoft.com/office/officeart/2005/8/layout/vList5"/>
    <dgm:cxn modelId="{A4628744-3EF1-4035-A960-C9B52E2F8D67}" type="presOf" srcId="{74FBAA21-D50E-459B-A075-A08CBD450479}" destId="{1F5255EC-AF89-4EEB-B1C3-E5073584D3BA}" srcOrd="0" destOrd="0" presId="urn:microsoft.com/office/officeart/2005/8/layout/vList5"/>
    <dgm:cxn modelId="{0ECAC344-CA76-4198-BA7A-B71F0C874F01}" type="presOf" srcId="{4A762983-473B-4EF4-B9F0-586397EEDA17}" destId="{C777CAAA-897A-4322-90BC-A9C7B6E7E9D1}" srcOrd="0" destOrd="0" presId="urn:microsoft.com/office/officeart/2005/8/layout/vList5"/>
    <dgm:cxn modelId="{4DB7D944-7D98-47E9-B593-09CB97618722}" srcId="{8B94694B-7CB7-4008-8468-1300218FF487}" destId="{F496E42E-FD83-44A5-8924-0C3D99CD7425}" srcOrd="2" destOrd="0" parTransId="{760AEB1A-B428-43E8-88FE-FCCBD9D23C65}" sibTransId="{D6C3C234-2B79-40B8-8A0B-CB3890EE6F9D}"/>
    <dgm:cxn modelId="{93E2C965-65D8-4B8D-856B-A2A8D10E6F11}" srcId="{039D4E1B-467C-43DE-B388-D3D2A539F3B7}" destId="{A52F1FA5-FA47-40B4-8381-191F5EAC1981}" srcOrd="0" destOrd="0" parTransId="{F473ADF7-3E2F-4FC5-9521-8B804312A611}" sibTransId="{38197ACE-815D-464F-B443-2CC53C18D056}"/>
    <dgm:cxn modelId="{BEC1BF4D-0D78-48ED-8CEA-9A31AB611D08}" type="presOf" srcId="{039D4E1B-467C-43DE-B388-D3D2A539F3B7}" destId="{56FF16D0-4DE5-4968-9C1A-D1A2639B319E}" srcOrd="0" destOrd="0" presId="urn:microsoft.com/office/officeart/2005/8/layout/vList5"/>
    <dgm:cxn modelId="{966DEF6D-73E3-4999-AF14-DEA194E0F9BC}" srcId="{039D4E1B-467C-43DE-B388-D3D2A539F3B7}" destId="{2567F542-3D65-4627-AB95-4090A2250639}" srcOrd="1" destOrd="0" parTransId="{A05F754C-9066-47B5-B0DB-42B942AD6FD8}" sibTransId="{EE37FA04-A468-4F00-A148-8E0CDD900717}"/>
    <dgm:cxn modelId="{C3776F6E-B6A1-4B56-8CE0-E7118EA63BD7}" srcId="{4A762983-473B-4EF4-B9F0-586397EEDA17}" destId="{18E0C3E0-04E8-4C36-958E-061B9EE8361F}" srcOrd="0" destOrd="0" parTransId="{69406CA9-8C0E-4695-AFA9-771032215181}" sibTransId="{8270AC85-E7B9-4595-8673-7859AD1AE2C4}"/>
    <dgm:cxn modelId="{4FCD8D6F-94A3-4FE2-B07A-CFA21149C144}" srcId="{6CEABD06-B41B-4196-9086-A64BAED5724E}" destId="{74FBAA21-D50E-459B-A075-A08CBD450479}" srcOrd="0" destOrd="0" parTransId="{437C4EA7-B63F-4A52-9753-2114EE4E816D}" sibTransId="{3C4FF580-F93E-466E-8375-0BA2B298246E}"/>
    <dgm:cxn modelId="{DD79CF50-3F9E-4142-8FA8-C93AF1E2139B}" type="presOf" srcId="{72EE0D1C-9B4B-4EF7-9FC5-DB97C707FDFC}" destId="{1F5255EC-AF89-4EEB-B1C3-E5073584D3BA}" srcOrd="0" destOrd="1" presId="urn:microsoft.com/office/officeart/2005/8/layout/vList5"/>
    <dgm:cxn modelId="{769E8994-B374-45EC-8DEF-0379E78B8FF5}" type="presOf" srcId="{FA3D72F2-25C5-44D2-B2EF-AD36854D0870}" destId="{5F372DAD-EACF-4089-BDCD-8F889DDE9277}" srcOrd="0" destOrd="1" presId="urn:microsoft.com/office/officeart/2005/8/layout/vList5"/>
    <dgm:cxn modelId="{94D9B99F-DBE2-473A-919D-A8C46EC27576}" srcId="{4A762983-473B-4EF4-B9F0-586397EEDA17}" destId="{7D12C932-CCE1-4903-BB3C-6FF2715277D1}" srcOrd="2" destOrd="0" parTransId="{2E067A89-1348-471C-8F17-9F226C6241F5}" sibTransId="{C525B49B-A44C-4D06-B43E-5A1B7A84B96A}"/>
    <dgm:cxn modelId="{513688A0-183D-4DAD-85CB-8E6E633D6112}" srcId="{7D12C932-CCE1-4903-BB3C-6FF2715277D1}" destId="{EC4D8B43-3917-4418-AB2C-50F7214981A9}" srcOrd="1" destOrd="0" parTransId="{633B4BDA-822C-41F5-BF93-6DA303D048B9}" sibTransId="{B5101410-2031-43BC-902F-278BE948B3D9}"/>
    <dgm:cxn modelId="{0F0DE8A3-3516-4E5A-BEED-8E89DB7B7328}" srcId="{8B94694B-7CB7-4008-8468-1300218FF487}" destId="{EC300320-6709-444C-ABE0-1AA3CE6DE521}" srcOrd="0" destOrd="0" parTransId="{546ECB54-5C86-4240-AA06-FC705BDFC60B}" sibTransId="{7CBE64B3-6E33-4825-ACFB-BC70148B8192}"/>
    <dgm:cxn modelId="{719221AA-2C7F-48AA-84D1-D36B1ECF0882}" type="presOf" srcId="{6CEABD06-B41B-4196-9086-A64BAED5724E}" destId="{3004C609-CE36-4A30-B9D0-0AD95EC027B9}" srcOrd="0" destOrd="0" presId="urn:microsoft.com/office/officeart/2005/8/layout/vList5"/>
    <dgm:cxn modelId="{822261B1-F955-4F85-B17D-D2001719F8C1}" type="presOf" srcId="{2567F542-3D65-4627-AB95-4090A2250639}" destId="{52632267-D2B8-4863-88FF-0C72CF4C4BEF}" srcOrd="0" destOrd="1" presId="urn:microsoft.com/office/officeart/2005/8/layout/vList5"/>
    <dgm:cxn modelId="{00CAE5BC-02F6-4D34-9F29-876B84666589}" type="presOf" srcId="{78D049C7-1041-42F7-9B7F-22AF99142545}" destId="{6B67AA9B-3360-4CDA-BCE3-F9E528B7F75C}" srcOrd="0" destOrd="2" presId="urn:microsoft.com/office/officeart/2005/8/layout/vList5"/>
    <dgm:cxn modelId="{F6028BBE-7DA1-4EB7-9A55-A5833BEA0FAE}" type="presOf" srcId="{EC4D8B43-3917-4418-AB2C-50F7214981A9}" destId="{6231A4FA-FFEB-4352-9C6E-120E18E5FB31}" srcOrd="0" destOrd="1" presId="urn:microsoft.com/office/officeart/2005/8/layout/vList5"/>
    <dgm:cxn modelId="{448B3FC0-B43B-43EE-949C-871345C0FE35}" srcId="{18E0C3E0-04E8-4C36-958E-061B9EE8361F}" destId="{960CCB54-8E95-4865-BCA0-2031EB67F298}" srcOrd="1" destOrd="0" parTransId="{240F1214-31A9-4DBA-8672-74BCD13114B3}" sibTransId="{FD694D73-F4C2-4C82-B64F-22DF3F387F51}"/>
    <dgm:cxn modelId="{C9DF78C6-8F3E-4194-B119-CD90E41FA311}" srcId="{4A762983-473B-4EF4-B9F0-586397EEDA17}" destId="{6CEABD06-B41B-4196-9086-A64BAED5724E}" srcOrd="4" destOrd="0" parTransId="{3D8F9AE5-F867-417E-BB56-1567339627B3}" sibTransId="{BA64D277-E0FB-4D5B-8C25-5563BD8C5960}"/>
    <dgm:cxn modelId="{6104CBCF-CFB0-4B69-91F0-A2174E1CF006}" type="presOf" srcId="{A52F1FA5-FA47-40B4-8381-191F5EAC1981}" destId="{52632267-D2B8-4863-88FF-0C72CF4C4BEF}" srcOrd="0" destOrd="0" presId="urn:microsoft.com/office/officeart/2005/8/layout/vList5"/>
    <dgm:cxn modelId="{C522B4D3-27B1-4468-A14B-B00E09A2CE2A}" type="presOf" srcId="{18E0C3E0-04E8-4C36-958E-061B9EE8361F}" destId="{02455739-98FA-4113-80F6-B1616BE524EE}" srcOrd="0" destOrd="0" presId="urn:microsoft.com/office/officeart/2005/8/layout/vList5"/>
    <dgm:cxn modelId="{2DD4B5DD-D67C-46E9-A917-06C3ED8A0560}" type="presOf" srcId="{F496E42E-FD83-44A5-8924-0C3D99CD7425}" destId="{5F372DAD-EACF-4089-BDCD-8F889DDE9277}" srcOrd="0" destOrd="2" presId="urn:microsoft.com/office/officeart/2005/8/layout/vList5"/>
    <dgm:cxn modelId="{04A411DF-8ED7-48B5-9DA7-7F8C47F28E81}" srcId="{7D12C932-CCE1-4903-BB3C-6FF2715277D1}" destId="{DC3EAEBD-B51F-446A-AE09-AAECD34F2F40}" srcOrd="0" destOrd="0" parTransId="{868E3AC4-04B3-480E-8445-417C059573B4}" sibTransId="{A1FFE7D8-8852-4C95-8AFF-F236ED46EC93}"/>
    <dgm:cxn modelId="{D697DAE5-75BB-469B-82FB-B8F6A54E7DE5}" type="presOf" srcId="{9DEE684D-FA91-4C86-A933-3FF0F40CBB13}" destId="{6B67AA9B-3360-4CDA-BCE3-F9E528B7F75C}" srcOrd="0" destOrd="0" presId="urn:microsoft.com/office/officeart/2005/8/layout/vList5"/>
    <dgm:cxn modelId="{53D8EFE5-119A-4F22-8163-F54F6706CADE}" srcId="{7D12C932-CCE1-4903-BB3C-6FF2715277D1}" destId="{ADF2A50B-B5F1-4327-94E6-F4A998BC3E9F}" srcOrd="2" destOrd="0" parTransId="{01689D7A-A99C-406E-9E75-C0B70E1256D6}" sibTransId="{FF8B1FDA-4130-44D7-A6BD-171F729CA6C7}"/>
    <dgm:cxn modelId="{97BB82EC-495A-4784-83A2-BCB4EFCA0A70}" type="presOf" srcId="{8B94694B-7CB7-4008-8468-1300218FF487}" destId="{AE8756C8-C933-41F6-89E7-4C69D53A1B44}" srcOrd="0" destOrd="0" presId="urn:microsoft.com/office/officeart/2005/8/layout/vList5"/>
    <dgm:cxn modelId="{5D6E42EE-53A7-4E20-A577-E2F011860BDD}" srcId="{8B94694B-7CB7-4008-8468-1300218FF487}" destId="{FA3D72F2-25C5-44D2-B2EF-AD36854D0870}" srcOrd="1" destOrd="0" parTransId="{53A6D50F-8055-46A6-9CCE-6A62E7AEF041}" sibTransId="{804B6443-FDA5-423E-9E83-BB9F2FB1C5EF}"/>
    <dgm:cxn modelId="{2E4E906E-6CA8-432C-ABBE-896F3DD8CD79}" type="presParOf" srcId="{C777CAAA-897A-4322-90BC-A9C7B6E7E9D1}" destId="{571E813C-D575-4513-89E6-CBA408551901}" srcOrd="0" destOrd="0" presId="urn:microsoft.com/office/officeart/2005/8/layout/vList5"/>
    <dgm:cxn modelId="{5E761A9F-2030-4E3C-AA01-2D00B69D0ABE}" type="presParOf" srcId="{571E813C-D575-4513-89E6-CBA408551901}" destId="{02455739-98FA-4113-80F6-B1616BE524EE}" srcOrd="0" destOrd="0" presId="urn:microsoft.com/office/officeart/2005/8/layout/vList5"/>
    <dgm:cxn modelId="{958173D6-19E0-4141-8B6B-B3517C1749A0}" type="presParOf" srcId="{571E813C-D575-4513-89E6-CBA408551901}" destId="{6B67AA9B-3360-4CDA-BCE3-F9E528B7F75C}" srcOrd="1" destOrd="0" presId="urn:microsoft.com/office/officeart/2005/8/layout/vList5"/>
    <dgm:cxn modelId="{6856804B-7BC1-46B9-9F16-5708C5575774}" type="presParOf" srcId="{C777CAAA-897A-4322-90BC-A9C7B6E7E9D1}" destId="{D3DE4E5C-0FBD-45B7-A41E-2158CC30B461}" srcOrd="1" destOrd="0" presId="urn:microsoft.com/office/officeart/2005/8/layout/vList5"/>
    <dgm:cxn modelId="{D39144B6-8DF1-455D-A61D-0D0604817CB3}" type="presParOf" srcId="{C777CAAA-897A-4322-90BC-A9C7B6E7E9D1}" destId="{7678C740-0630-415C-B2F4-DB251F798A84}" srcOrd="2" destOrd="0" presId="urn:microsoft.com/office/officeart/2005/8/layout/vList5"/>
    <dgm:cxn modelId="{E7274FFD-1E99-4AFD-B385-D07560D78795}" type="presParOf" srcId="{7678C740-0630-415C-B2F4-DB251F798A84}" destId="{AE8756C8-C933-41F6-89E7-4C69D53A1B44}" srcOrd="0" destOrd="0" presId="urn:microsoft.com/office/officeart/2005/8/layout/vList5"/>
    <dgm:cxn modelId="{B99F8BFF-E92D-4C23-BDB7-60B4108F8E09}" type="presParOf" srcId="{7678C740-0630-415C-B2F4-DB251F798A84}" destId="{5F372DAD-EACF-4089-BDCD-8F889DDE9277}" srcOrd="1" destOrd="0" presId="urn:microsoft.com/office/officeart/2005/8/layout/vList5"/>
    <dgm:cxn modelId="{8174270E-BD9F-4653-A959-5E222C95318B}" type="presParOf" srcId="{C777CAAA-897A-4322-90BC-A9C7B6E7E9D1}" destId="{6572D733-A14E-4106-A0E3-75FAFCF4E090}" srcOrd="3" destOrd="0" presId="urn:microsoft.com/office/officeart/2005/8/layout/vList5"/>
    <dgm:cxn modelId="{E88D79FD-2614-49D9-919C-8573DCE37AE4}" type="presParOf" srcId="{C777CAAA-897A-4322-90BC-A9C7B6E7E9D1}" destId="{C4E9535C-F40B-4748-816F-DF0F5573EDD0}" srcOrd="4" destOrd="0" presId="urn:microsoft.com/office/officeart/2005/8/layout/vList5"/>
    <dgm:cxn modelId="{BFBEFEA4-D131-4FD7-B2DB-32A27E9E6758}" type="presParOf" srcId="{C4E9535C-F40B-4748-816F-DF0F5573EDD0}" destId="{499F26B5-B32F-46D6-8F69-BCCFF17EF49E}" srcOrd="0" destOrd="0" presId="urn:microsoft.com/office/officeart/2005/8/layout/vList5"/>
    <dgm:cxn modelId="{44CDF1E5-871F-4FB8-AC3F-23AF123FE560}" type="presParOf" srcId="{C4E9535C-F40B-4748-816F-DF0F5573EDD0}" destId="{6231A4FA-FFEB-4352-9C6E-120E18E5FB31}" srcOrd="1" destOrd="0" presId="urn:microsoft.com/office/officeart/2005/8/layout/vList5"/>
    <dgm:cxn modelId="{C00E94EE-4D5D-4784-989E-37D5F73E3F1D}" type="presParOf" srcId="{C777CAAA-897A-4322-90BC-A9C7B6E7E9D1}" destId="{852294DD-2DB3-4BF2-A342-BD8EA7AF39F1}" srcOrd="5" destOrd="0" presId="urn:microsoft.com/office/officeart/2005/8/layout/vList5"/>
    <dgm:cxn modelId="{D42CC55B-948A-43B7-B874-C0E0DA154361}" type="presParOf" srcId="{C777CAAA-897A-4322-90BC-A9C7B6E7E9D1}" destId="{65FD1088-92C0-4984-917A-735D6958E0A5}" srcOrd="6" destOrd="0" presId="urn:microsoft.com/office/officeart/2005/8/layout/vList5"/>
    <dgm:cxn modelId="{A48557B0-707A-41E9-ADA8-733296C25102}" type="presParOf" srcId="{65FD1088-92C0-4984-917A-735D6958E0A5}" destId="{56FF16D0-4DE5-4968-9C1A-D1A2639B319E}" srcOrd="0" destOrd="0" presId="urn:microsoft.com/office/officeart/2005/8/layout/vList5"/>
    <dgm:cxn modelId="{DDE71D0E-984B-4539-A462-8298E7622084}" type="presParOf" srcId="{65FD1088-92C0-4984-917A-735D6958E0A5}" destId="{52632267-D2B8-4863-88FF-0C72CF4C4BEF}" srcOrd="1" destOrd="0" presId="urn:microsoft.com/office/officeart/2005/8/layout/vList5"/>
    <dgm:cxn modelId="{2805A798-8FFF-4C63-9A82-D0544B1845FD}" type="presParOf" srcId="{C777CAAA-897A-4322-90BC-A9C7B6E7E9D1}" destId="{F03EA377-68AA-4F9B-91BB-E965112737CB}" srcOrd="7" destOrd="0" presId="urn:microsoft.com/office/officeart/2005/8/layout/vList5"/>
    <dgm:cxn modelId="{74AEC0FF-B1C6-4B3C-B6AC-806989812B38}" type="presParOf" srcId="{C777CAAA-897A-4322-90BC-A9C7B6E7E9D1}" destId="{F232DEE3-12FA-484A-A552-379ACFF71D81}" srcOrd="8" destOrd="0" presId="urn:microsoft.com/office/officeart/2005/8/layout/vList5"/>
    <dgm:cxn modelId="{E12C98D1-3BD3-401A-B601-13BC713F4414}" type="presParOf" srcId="{F232DEE3-12FA-484A-A552-379ACFF71D81}" destId="{3004C609-CE36-4A30-B9D0-0AD95EC027B9}" srcOrd="0" destOrd="0" presId="urn:microsoft.com/office/officeart/2005/8/layout/vList5"/>
    <dgm:cxn modelId="{F869B159-8135-4AD4-90F0-C184DE0E99CE}" type="presParOf" srcId="{F232DEE3-12FA-484A-A552-379ACFF71D81}" destId="{1F5255EC-AF89-4EEB-B1C3-E5073584D3B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B4FDC-E3C1-4C3C-927F-057580EF9E25}"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GB"/>
        </a:p>
      </dgm:t>
    </dgm:pt>
    <dgm:pt modelId="{832F0708-515D-4847-83F7-2D9A6B79C60E}">
      <dgm:prSet custT="1">
        <dgm:style>
          <a:lnRef idx="2">
            <a:schemeClr val="accent2"/>
          </a:lnRef>
          <a:fillRef idx="1">
            <a:schemeClr val="lt1"/>
          </a:fillRef>
          <a:effectRef idx="0">
            <a:schemeClr val="accent2"/>
          </a:effectRef>
          <a:fontRef idx="minor">
            <a:schemeClr val="dk1"/>
          </a:fontRef>
        </dgm:style>
      </dgm:prSet>
      <dgm:spPr/>
      <dgm:t>
        <a:bodyPr/>
        <a:lstStyle/>
        <a:p>
          <a:pPr marL="0" lvl="0" indent="0" algn="ctr" defTabSz="844550">
            <a:lnSpc>
              <a:spcPct val="90000"/>
            </a:lnSpc>
            <a:spcBef>
              <a:spcPct val="0"/>
            </a:spcBef>
            <a:spcAft>
              <a:spcPct val="35000"/>
            </a:spcAft>
            <a:buNone/>
          </a:pPr>
          <a:r>
            <a:rPr lang="en-US" sz="1900" b="1" kern="1200">
              <a:latin typeface="Poppins" panose="00000500000000000000" pitchFamily="2" charset="0"/>
              <a:ea typeface="+mn-ea"/>
              <a:cs typeface="Poppins" panose="00000500000000000000" pitchFamily="2" charset="0"/>
            </a:rPr>
            <a:t>Definitions &amp; terminology in alignment with Ecodesign and IEC standards </a:t>
          </a:r>
          <a:endParaRPr lang="en-GB" sz="1900" b="1" kern="1200">
            <a:latin typeface="Poppins" panose="00000500000000000000" pitchFamily="2" charset="0"/>
            <a:ea typeface="+mn-ea"/>
            <a:cs typeface="Poppins" panose="00000500000000000000" pitchFamily="2" charset="0"/>
          </a:endParaRPr>
        </a:p>
      </dgm:t>
    </dgm:pt>
    <dgm:pt modelId="{4493B6AB-176E-4BE4-9D14-24C58E80EB67}" type="parTrans" cxnId="{F3E8099F-68A0-470E-B461-C25F549A5270}">
      <dgm:prSet/>
      <dgm:spPr/>
      <dgm:t>
        <a:bodyPr/>
        <a:lstStyle/>
        <a:p>
          <a:endParaRPr lang="en-GB">
            <a:latin typeface="Poppins" panose="00000500000000000000" pitchFamily="2" charset="0"/>
            <a:cs typeface="Poppins" panose="00000500000000000000" pitchFamily="2" charset="0"/>
          </a:endParaRPr>
        </a:p>
      </dgm:t>
    </dgm:pt>
    <dgm:pt modelId="{5EA05372-C772-46D3-9B12-55C49F389512}" type="sibTrans" cxnId="{F3E8099F-68A0-470E-B461-C25F549A5270}">
      <dgm:prSet/>
      <dgm:spPr/>
      <dgm:t>
        <a:bodyPr/>
        <a:lstStyle/>
        <a:p>
          <a:endParaRPr lang="en-GB">
            <a:latin typeface="Poppins" panose="00000500000000000000" pitchFamily="2" charset="0"/>
            <a:cs typeface="Poppins" panose="00000500000000000000" pitchFamily="2" charset="0"/>
          </a:endParaRPr>
        </a:p>
      </dgm:t>
    </dgm:pt>
    <dgm:pt modelId="{FCC2DC99-1062-49E5-9050-EB5534F29A2B}">
      <dgm:prSet custT="1">
        <dgm:style>
          <a:lnRef idx="2">
            <a:schemeClr val="accent4"/>
          </a:lnRef>
          <a:fillRef idx="1">
            <a:schemeClr val="lt1"/>
          </a:fillRef>
          <a:effectRef idx="0">
            <a:schemeClr val="accent4"/>
          </a:effectRef>
          <a:fontRef idx="minor">
            <a:schemeClr val="dk1"/>
          </a:fontRef>
        </dgm:style>
      </dgm:prSet>
      <dgm:spPr/>
      <dgm:t>
        <a:bodyPr/>
        <a:lstStyle/>
        <a:p>
          <a:pPr marL="0" lvl="0" indent="0" algn="ctr" defTabSz="844550">
            <a:lnSpc>
              <a:spcPct val="90000"/>
            </a:lnSpc>
            <a:spcBef>
              <a:spcPct val="0"/>
            </a:spcBef>
            <a:spcAft>
              <a:spcPct val="35000"/>
            </a:spcAft>
            <a:buNone/>
          </a:pPr>
          <a:r>
            <a:rPr lang="en-US" sz="1900" b="1" kern="1200">
              <a:latin typeface="Poppins" panose="00000500000000000000" pitchFamily="2" charset="0"/>
              <a:ea typeface="+mn-ea"/>
              <a:cs typeface="Poppins" panose="00000500000000000000" pitchFamily="2" charset="0"/>
            </a:rPr>
            <a:t>Definition of the "functional unit" for luminaires</a:t>
          </a:r>
          <a:endParaRPr lang="en-GB" sz="1900" b="1" kern="1200">
            <a:latin typeface="Poppins" panose="00000500000000000000" pitchFamily="2" charset="0"/>
            <a:ea typeface="+mn-ea"/>
            <a:cs typeface="Poppins" panose="00000500000000000000" pitchFamily="2" charset="0"/>
          </a:endParaRPr>
        </a:p>
      </dgm:t>
    </dgm:pt>
    <dgm:pt modelId="{C919D264-349D-4A71-A664-A3E5096FAAD3}" type="parTrans" cxnId="{D4910F35-0988-4BE9-B026-7BC40CFA7796}">
      <dgm:prSet/>
      <dgm:spPr/>
      <dgm:t>
        <a:bodyPr/>
        <a:lstStyle/>
        <a:p>
          <a:endParaRPr lang="en-GB">
            <a:latin typeface="Poppins" panose="00000500000000000000" pitchFamily="2" charset="0"/>
            <a:cs typeface="Poppins" panose="00000500000000000000" pitchFamily="2" charset="0"/>
          </a:endParaRPr>
        </a:p>
      </dgm:t>
    </dgm:pt>
    <dgm:pt modelId="{93CC34E8-FC21-45C8-A40B-893CDAB0F696}" type="sibTrans" cxnId="{D4910F35-0988-4BE9-B026-7BC40CFA7796}">
      <dgm:prSet/>
      <dgm:spPr/>
      <dgm:t>
        <a:bodyPr/>
        <a:lstStyle/>
        <a:p>
          <a:endParaRPr lang="en-GB">
            <a:latin typeface="Poppins" panose="00000500000000000000" pitchFamily="2" charset="0"/>
            <a:cs typeface="Poppins" panose="00000500000000000000" pitchFamily="2" charset="0"/>
          </a:endParaRPr>
        </a:p>
      </dgm:t>
    </dgm:pt>
    <dgm:pt modelId="{722B79C4-3546-4F4E-96A8-DC7EC82D5BDD}">
      <dgm:prSet custT="1">
        <dgm:style>
          <a:lnRef idx="2">
            <a:schemeClr val="accent2"/>
          </a:lnRef>
          <a:fillRef idx="1">
            <a:schemeClr val="lt1"/>
          </a:fillRef>
          <a:effectRef idx="0">
            <a:schemeClr val="accent2"/>
          </a:effectRef>
          <a:fontRef idx="minor">
            <a:schemeClr val="dk1"/>
          </a:fontRef>
        </dgm:style>
      </dgm:prSet>
      <dgm:spPr/>
      <dgm:t>
        <a:bodyPr/>
        <a:lstStyle/>
        <a:p>
          <a:pPr marL="0" lvl="0" indent="0" algn="ctr" defTabSz="844550">
            <a:lnSpc>
              <a:spcPct val="90000"/>
            </a:lnSpc>
            <a:spcBef>
              <a:spcPct val="0"/>
            </a:spcBef>
            <a:spcAft>
              <a:spcPct val="35000"/>
            </a:spcAft>
            <a:buNone/>
          </a:pPr>
          <a:r>
            <a:rPr lang="en-US" sz="1900" b="1" kern="1200">
              <a:latin typeface="Poppins" panose="00000500000000000000" pitchFamily="2" charset="0"/>
              <a:ea typeface="+mn-ea"/>
              <a:cs typeface="Poppins" panose="00000500000000000000" pitchFamily="2" charset="0"/>
            </a:rPr>
            <a:t>Consideration of lighting control scenarios and energy saving reductions</a:t>
          </a:r>
          <a:endParaRPr lang="en-GB" sz="1900" b="1" kern="1200">
            <a:latin typeface="Poppins" panose="00000500000000000000" pitchFamily="2" charset="0"/>
            <a:ea typeface="+mn-ea"/>
            <a:cs typeface="Poppins" panose="00000500000000000000" pitchFamily="2" charset="0"/>
          </a:endParaRPr>
        </a:p>
      </dgm:t>
    </dgm:pt>
    <dgm:pt modelId="{B230562E-3958-401B-A74C-26F0E8C859C2}" type="parTrans" cxnId="{37CE9489-8785-486D-9177-585D6D96060A}">
      <dgm:prSet/>
      <dgm:spPr/>
      <dgm:t>
        <a:bodyPr/>
        <a:lstStyle/>
        <a:p>
          <a:endParaRPr lang="en-GB">
            <a:latin typeface="Poppins" panose="00000500000000000000" pitchFamily="2" charset="0"/>
            <a:cs typeface="Poppins" panose="00000500000000000000" pitchFamily="2" charset="0"/>
          </a:endParaRPr>
        </a:p>
      </dgm:t>
    </dgm:pt>
    <dgm:pt modelId="{C8AC0964-1403-4651-B737-12B251433D27}" type="sibTrans" cxnId="{37CE9489-8785-486D-9177-585D6D96060A}">
      <dgm:prSet/>
      <dgm:spPr/>
      <dgm:t>
        <a:bodyPr/>
        <a:lstStyle/>
        <a:p>
          <a:endParaRPr lang="en-GB">
            <a:latin typeface="Poppins" panose="00000500000000000000" pitchFamily="2" charset="0"/>
            <a:cs typeface="Poppins" panose="00000500000000000000" pitchFamily="2" charset="0"/>
          </a:endParaRPr>
        </a:p>
      </dgm:t>
    </dgm:pt>
    <dgm:pt modelId="{90CF8380-138C-4FB2-B16F-E72CD1C634FC}">
      <dgm:prSet custT="1">
        <dgm:style>
          <a:lnRef idx="2">
            <a:schemeClr val="accent4"/>
          </a:lnRef>
          <a:fillRef idx="1">
            <a:schemeClr val="lt1"/>
          </a:fillRef>
          <a:effectRef idx="0">
            <a:schemeClr val="accent4"/>
          </a:effectRef>
          <a:fontRef idx="minor">
            <a:schemeClr val="dk1"/>
          </a:fontRef>
        </dgm:style>
      </dgm:prSet>
      <dgm:spPr/>
      <dgm:t>
        <a:bodyPr/>
        <a:lstStyle/>
        <a:p>
          <a:pPr marL="0" lvl="0" indent="0" algn="ctr" defTabSz="844550">
            <a:lnSpc>
              <a:spcPct val="90000"/>
            </a:lnSpc>
            <a:spcBef>
              <a:spcPct val="0"/>
            </a:spcBef>
            <a:spcAft>
              <a:spcPct val="35000"/>
            </a:spcAft>
            <a:buNone/>
          </a:pPr>
          <a:r>
            <a:rPr lang="en-GB" sz="1900" b="1" kern="1200">
              <a:latin typeface="Poppins" panose="00000500000000000000" pitchFamily="2" charset="0"/>
              <a:ea typeface="+mn-ea"/>
              <a:cs typeface="Poppins" panose="00000500000000000000" pitchFamily="2" charset="0"/>
            </a:rPr>
            <a:t>Homogeneous product families and extrapolation</a:t>
          </a:r>
        </a:p>
      </dgm:t>
    </dgm:pt>
    <dgm:pt modelId="{69535B94-0607-4715-90B8-A279193BC943}" type="parTrans" cxnId="{6A2275DD-FF32-403E-AA9D-7FBFB4EF0A2F}">
      <dgm:prSet/>
      <dgm:spPr/>
      <dgm:t>
        <a:bodyPr/>
        <a:lstStyle/>
        <a:p>
          <a:endParaRPr lang="en-GB">
            <a:latin typeface="Poppins" panose="00000500000000000000" pitchFamily="2" charset="0"/>
            <a:cs typeface="Poppins" panose="00000500000000000000" pitchFamily="2" charset="0"/>
          </a:endParaRPr>
        </a:p>
      </dgm:t>
    </dgm:pt>
    <dgm:pt modelId="{8D78E121-7F26-442A-BAE5-116BC3C88D4C}" type="sibTrans" cxnId="{6A2275DD-FF32-403E-AA9D-7FBFB4EF0A2F}">
      <dgm:prSet/>
      <dgm:spPr/>
      <dgm:t>
        <a:bodyPr/>
        <a:lstStyle/>
        <a:p>
          <a:endParaRPr lang="en-GB">
            <a:latin typeface="Poppins" panose="00000500000000000000" pitchFamily="2" charset="0"/>
            <a:cs typeface="Poppins" panose="00000500000000000000" pitchFamily="2" charset="0"/>
          </a:endParaRPr>
        </a:p>
      </dgm:t>
    </dgm:pt>
    <dgm:pt modelId="{4A0ABDDF-226F-4EB3-8DC8-528431DD6208}" type="pres">
      <dgm:prSet presAssocID="{BE2B4FDC-E3C1-4C3C-927F-057580EF9E25}" presName="Name0" presStyleCnt="0">
        <dgm:presLayoutVars>
          <dgm:dir/>
          <dgm:resizeHandles val="exact"/>
        </dgm:presLayoutVars>
      </dgm:prSet>
      <dgm:spPr/>
    </dgm:pt>
    <dgm:pt modelId="{99AC6B2B-B374-4B46-92D2-3FF699060B0C}" type="pres">
      <dgm:prSet presAssocID="{832F0708-515D-4847-83F7-2D9A6B79C60E}" presName="node" presStyleLbl="node1" presStyleIdx="0" presStyleCnt="4">
        <dgm:presLayoutVars>
          <dgm:bulletEnabled val="1"/>
        </dgm:presLayoutVars>
      </dgm:prSet>
      <dgm:spPr/>
    </dgm:pt>
    <dgm:pt modelId="{0A13A6A2-F8D3-4AD4-AA0A-D5A073D91AEB}" type="pres">
      <dgm:prSet presAssocID="{5EA05372-C772-46D3-9B12-55C49F389512}" presName="sibTrans" presStyleCnt="0"/>
      <dgm:spPr/>
    </dgm:pt>
    <dgm:pt modelId="{3A2A728B-9D81-4BF8-8CD4-C475B84A9D8C}" type="pres">
      <dgm:prSet presAssocID="{FCC2DC99-1062-49E5-9050-EB5534F29A2B}" presName="node" presStyleLbl="node1" presStyleIdx="1" presStyleCnt="4">
        <dgm:presLayoutVars>
          <dgm:bulletEnabled val="1"/>
        </dgm:presLayoutVars>
      </dgm:prSet>
      <dgm:spPr/>
    </dgm:pt>
    <dgm:pt modelId="{E883AF78-7FB6-4315-AC70-94003907A151}" type="pres">
      <dgm:prSet presAssocID="{93CC34E8-FC21-45C8-A40B-893CDAB0F696}" presName="sibTrans" presStyleCnt="0"/>
      <dgm:spPr/>
    </dgm:pt>
    <dgm:pt modelId="{8E7B9070-3F69-44F7-AD9B-EC29F1EA53EC}" type="pres">
      <dgm:prSet presAssocID="{722B79C4-3546-4F4E-96A8-DC7EC82D5BDD}" presName="node" presStyleLbl="node1" presStyleIdx="2" presStyleCnt="4">
        <dgm:presLayoutVars>
          <dgm:bulletEnabled val="1"/>
        </dgm:presLayoutVars>
      </dgm:prSet>
      <dgm:spPr/>
    </dgm:pt>
    <dgm:pt modelId="{1416DF30-4DF9-4E63-BC97-5DD08AF34EFC}" type="pres">
      <dgm:prSet presAssocID="{C8AC0964-1403-4651-B737-12B251433D27}" presName="sibTrans" presStyleCnt="0"/>
      <dgm:spPr/>
    </dgm:pt>
    <dgm:pt modelId="{A27D48CD-C5C1-4E3A-B61A-DCA1E7F13A86}" type="pres">
      <dgm:prSet presAssocID="{90CF8380-138C-4FB2-B16F-E72CD1C634FC}" presName="node" presStyleLbl="node1" presStyleIdx="3" presStyleCnt="4">
        <dgm:presLayoutVars>
          <dgm:bulletEnabled val="1"/>
        </dgm:presLayoutVars>
      </dgm:prSet>
      <dgm:spPr/>
    </dgm:pt>
  </dgm:ptLst>
  <dgm:cxnLst>
    <dgm:cxn modelId="{983C1A01-9DD5-49DF-AC9F-5FC8B323AC7D}" type="presOf" srcId="{FCC2DC99-1062-49E5-9050-EB5534F29A2B}" destId="{3A2A728B-9D81-4BF8-8CD4-C475B84A9D8C}" srcOrd="0" destOrd="0" presId="urn:microsoft.com/office/officeart/2005/8/layout/hList6"/>
    <dgm:cxn modelId="{D4910F35-0988-4BE9-B026-7BC40CFA7796}" srcId="{BE2B4FDC-E3C1-4C3C-927F-057580EF9E25}" destId="{FCC2DC99-1062-49E5-9050-EB5534F29A2B}" srcOrd="1" destOrd="0" parTransId="{C919D264-349D-4A71-A664-A3E5096FAAD3}" sibTransId="{93CC34E8-FC21-45C8-A40B-893CDAB0F696}"/>
    <dgm:cxn modelId="{7E5AF147-1F4F-4CF4-A540-150997253E69}" type="presOf" srcId="{722B79C4-3546-4F4E-96A8-DC7EC82D5BDD}" destId="{8E7B9070-3F69-44F7-AD9B-EC29F1EA53EC}" srcOrd="0" destOrd="0" presId="urn:microsoft.com/office/officeart/2005/8/layout/hList6"/>
    <dgm:cxn modelId="{A4A5B17B-3F9E-4A21-B5C0-0E0370EC527A}" type="presOf" srcId="{BE2B4FDC-E3C1-4C3C-927F-057580EF9E25}" destId="{4A0ABDDF-226F-4EB3-8DC8-528431DD6208}" srcOrd="0" destOrd="0" presId="urn:microsoft.com/office/officeart/2005/8/layout/hList6"/>
    <dgm:cxn modelId="{37CE9489-8785-486D-9177-585D6D96060A}" srcId="{BE2B4FDC-E3C1-4C3C-927F-057580EF9E25}" destId="{722B79C4-3546-4F4E-96A8-DC7EC82D5BDD}" srcOrd="2" destOrd="0" parTransId="{B230562E-3958-401B-A74C-26F0E8C859C2}" sibTransId="{C8AC0964-1403-4651-B737-12B251433D27}"/>
    <dgm:cxn modelId="{300A7F8D-0BF1-40E6-A326-BD245F4B85FE}" type="presOf" srcId="{832F0708-515D-4847-83F7-2D9A6B79C60E}" destId="{99AC6B2B-B374-4B46-92D2-3FF699060B0C}" srcOrd="0" destOrd="0" presId="urn:microsoft.com/office/officeart/2005/8/layout/hList6"/>
    <dgm:cxn modelId="{F3E8099F-68A0-470E-B461-C25F549A5270}" srcId="{BE2B4FDC-E3C1-4C3C-927F-057580EF9E25}" destId="{832F0708-515D-4847-83F7-2D9A6B79C60E}" srcOrd="0" destOrd="0" parTransId="{4493B6AB-176E-4BE4-9D14-24C58E80EB67}" sibTransId="{5EA05372-C772-46D3-9B12-55C49F389512}"/>
    <dgm:cxn modelId="{C35B5EDD-413B-4B18-AE47-777B3757C817}" type="presOf" srcId="{90CF8380-138C-4FB2-B16F-E72CD1C634FC}" destId="{A27D48CD-C5C1-4E3A-B61A-DCA1E7F13A86}" srcOrd="0" destOrd="0" presId="urn:microsoft.com/office/officeart/2005/8/layout/hList6"/>
    <dgm:cxn modelId="{6A2275DD-FF32-403E-AA9D-7FBFB4EF0A2F}" srcId="{BE2B4FDC-E3C1-4C3C-927F-057580EF9E25}" destId="{90CF8380-138C-4FB2-B16F-E72CD1C634FC}" srcOrd="3" destOrd="0" parTransId="{69535B94-0607-4715-90B8-A279193BC943}" sibTransId="{8D78E121-7F26-442A-BAE5-116BC3C88D4C}"/>
    <dgm:cxn modelId="{72667EED-A9D9-422A-963A-A5E84938B3B6}" type="presParOf" srcId="{4A0ABDDF-226F-4EB3-8DC8-528431DD6208}" destId="{99AC6B2B-B374-4B46-92D2-3FF699060B0C}" srcOrd="0" destOrd="0" presId="urn:microsoft.com/office/officeart/2005/8/layout/hList6"/>
    <dgm:cxn modelId="{43371968-2BF2-4ABC-AE7E-0E31DFC7EFB9}" type="presParOf" srcId="{4A0ABDDF-226F-4EB3-8DC8-528431DD6208}" destId="{0A13A6A2-F8D3-4AD4-AA0A-D5A073D91AEB}" srcOrd="1" destOrd="0" presId="urn:microsoft.com/office/officeart/2005/8/layout/hList6"/>
    <dgm:cxn modelId="{0755C703-FBA4-4A41-A56D-BBD162A20F7A}" type="presParOf" srcId="{4A0ABDDF-226F-4EB3-8DC8-528431DD6208}" destId="{3A2A728B-9D81-4BF8-8CD4-C475B84A9D8C}" srcOrd="2" destOrd="0" presId="urn:microsoft.com/office/officeart/2005/8/layout/hList6"/>
    <dgm:cxn modelId="{3AD8D915-C952-4F2A-8A8B-B49FB0AAD357}" type="presParOf" srcId="{4A0ABDDF-226F-4EB3-8DC8-528431DD6208}" destId="{E883AF78-7FB6-4315-AC70-94003907A151}" srcOrd="3" destOrd="0" presId="urn:microsoft.com/office/officeart/2005/8/layout/hList6"/>
    <dgm:cxn modelId="{C5F74062-875F-46C0-8EA8-22CAF3A1BACE}" type="presParOf" srcId="{4A0ABDDF-226F-4EB3-8DC8-528431DD6208}" destId="{8E7B9070-3F69-44F7-AD9B-EC29F1EA53EC}" srcOrd="4" destOrd="0" presId="urn:microsoft.com/office/officeart/2005/8/layout/hList6"/>
    <dgm:cxn modelId="{5B5121AA-1CDC-484D-8498-3D66C0773F8D}" type="presParOf" srcId="{4A0ABDDF-226F-4EB3-8DC8-528431DD6208}" destId="{1416DF30-4DF9-4E63-BC97-5DD08AF34EFC}" srcOrd="5" destOrd="0" presId="urn:microsoft.com/office/officeart/2005/8/layout/hList6"/>
    <dgm:cxn modelId="{5D94BFEE-8E44-451D-84C9-5A9137B015B5}" type="presParOf" srcId="{4A0ABDDF-226F-4EB3-8DC8-528431DD6208}" destId="{A27D48CD-C5C1-4E3A-B61A-DCA1E7F13A86}" srcOrd="6"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F0F182-69EB-4D49-B39C-8C2D7A7193E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BE"/>
        </a:p>
      </dgm:t>
    </dgm:pt>
    <dgm:pt modelId="{5A6BF079-3507-46D1-84F3-9E271C9054AF}">
      <dgm:prSet phldrT="[Text]"/>
      <dgm:spPr/>
      <dgm:t>
        <a:bodyPr/>
        <a:lstStyle/>
        <a:p>
          <a:r>
            <a:rPr lang="en-US">
              <a:latin typeface="Poppins" panose="00000500000000000000" pitchFamily="2" charset="0"/>
              <a:cs typeface="Poppins" panose="00000500000000000000" pitchFamily="2" charset="0"/>
            </a:rPr>
            <a:t>Product specific rules for drivers and light sources</a:t>
          </a:r>
          <a:endParaRPr lang="en-BE">
            <a:latin typeface="Poppins" panose="00000500000000000000" pitchFamily="2" charset="0"/>
            <a:cs typeface="Poppins" panose="00000500000000000000" pitchFamily="2" charset="0"/>
          </a:endParaRPr>
        </a:p>
      </dgm:t>
    </dgm:pt>
    <dgm:pt modelId="{B3E0EF85-EFE2-4A1D-9748-F7003836A407}" type="parTrans" cxnId="{20C7F111-CE8C-491B-9F4F-A042A8885945}">
      <dgm:prSet/>
      <dgm:spPr/>
      <dgm:t>
        <a:bodyPr/>
        <a:lstStyle/>
        <a:p>
          <a:endParaRPr lang="en-BE"/>
        </a:p>
      </dgm:t>
    </dgm:pt>
    <dgm:pt modelId="{391535A1-D1E4-489A-BA09-DD6FEBE9A5A2}" type="sibTrans" cxnId="{20C7F111-CE8C-491B-9F4F-A042A8885945}">
      <dgm:prSet/>
      <dgm:spPr/>
      <dgm:t>
        <a:bodyPr/>
        <a:lstStyle/>
        <a:p>
          <a:endParaRPr lang="en-BE"/>
        </a:p>
      </dgm:t>
    </dgm:pt>
    <dgm:pt modelId="{EAF5DF0B-BAD3-4205-9A9B-48E22505E4B7}">
      <dgm:prSet phldrT="[Text]"/>
      <dgm:spPr/>
      <dgm:t>
        <a:bodyPr/>
        <a:lstStyle/>
        <a:p>
          <a:r>
            <a:rPr lang="en-US">
              <a:latin typeface="Poppins" panose="00000500000000000000" pitchFamily="2" charset="0"/>
              <a:cs typeface="Poppins" panose="00000500000000000000" pitchFamily="2" charset="0"/>
            </a:rPr>
            <a:t>Product specific rules for emergency luminaires</a:t>
          </a:r>
          <a:endParaRPr lang="en-BE">
            <a:latin typeface="Poppins" panose="00000500000000000000" pitchFamily="2" charset="0"/>
            <a:cs typeface="Poppins" panose="00000500000000000000" pitchFamily="2" charset="0"/>
          </a:endParaRPr>
        </a:p>
      </dgm:t>
    </dgm:pt>
    <dgm:pt modelId="{64819E6C-E345-4DC9-9F1B-F92388ED51DC}" type="parTrans" cxnId="{A4771C5F-D8A5-4441-9FA3-34B04FC0D3DF}">
      <dgm:prSet/>
      <dgm:spPr/>
      <dgm:t>
        <a:bodyPr/>
        <a:lstStyle/>
        <a:p>
          <a:endParaRPr lang="en-BE"/>
        </a:p>
      </dgm:t>
    </dgm:pt>
    <dgm:pt modelId="{5B2313F7-461E-4730-8AA1-CD319C60D7B0}" type="sibTrans" cxnId="{A4771C5F-D8A5-4441-9FA3-34B04FC0D3DF}">
      <dgm:prSet/>
      <dgm:spPr/>
      <dgm:t>
        <a:bodyPr/>
        <a:lstStyle/>
        <a:p>
          <a:endParaRPr lang="en-BE"/>
        </a:p>
      </dgm:t>
    </dgm:pt>
    <dgm:pt modelId="{B6BCCCDA-5E5F-4026-9A37-EEE790AC8431}">
      <dgm:prSet phldrT="[Text]"/>
      <dgm:spPr/>
      <dgm:t>
        <a:bodyPr/>
        <a:lstStyle/>
        <a:p>
          <a:r>
            <a:rPr lang="en-US">
              <a:latin typeface="Poppins" panose="00000500000000000000" pitchFamily="2" charset="0"/>
              <a:cs typeface="Poppins" panose="00000500000000000000" pitchFamily="2" charset="0"/>
            </a:rPr>
            <a:t>IEC Standardization Track</a:t>
          </a:r>
          <a:endParaRPr lang="en-BE">
            <a:latin typeface="Poppins" panose="00000500000000000000" pitchFamily="2" charset="0"/>
            <a:cs typeface="Poppins" panose="00000500000000000000" pitchFamily="2" charset="0"/>
          </a:endParaRPr>
        </a:p>
      </dgm:t>
    </dgm:pt>
    <dgm:pt modelId="{383433DD-8C0B-4C00-9A3C-631572EE2DB2}" type="parTrans" cxnId="{FF98201E-ED19-4306-8AE9-2F1397D0FACA}">
      <dgm:prSet/>
      <dgm:spPr/>
      <dgm:t>
        <a:bodyPr/>
        <a:lstStyle/>
        <a:p>
          <a:endParaRPr lang="en-BE"/>
        </a:p>
      </dgm:t>
    </dgm:pt>
    <dgm:pt modelId="{E5273AE3-88F9-4F8E-97C1-EBF11FB554D8}" type="sibTrans" cxnId="{FF98201E-ED19-4306-8AE9-2F1397D0FACA}">
      <dgm:prSet/>
      <dgm:spPr/>
      <dgm:t>
        <a:bodyPr/>
        <a:lstStyle/>
        <a:p>
          <a:endParaRPr lang="en-BE"/>
        </a:p>
      </dgm:t>
    </dgm:pt>
    <dgm:pt modelId="{D30CCA49-F6B9-4A7C-A797-FC97592C46A6}" type="pres">
      <dgm:prSet presAssocID="{87F0F182-69EB-4D49-B39C-8C2D7A7193E7}" presName="Name0" presStyleCnt="0">
        <dgm:presLayoutVars>
          <dgm:chMax val="7"/>
          <dgm:chPref val="7"/>
          <dgm:dir/>
        </dgm:presLayoutVars>
      </dgm:prSet>
      <dgm:spPr/>
    </dgm:pt>
    <dgm:pt modelId="{E9ABB7C2-ECCD-42B8-BC73-9557FEC8C9A8}" type="pres">
      <dgm:prSet presAssocID="{87F0F182-69EB-4D49-B39C-8C2D7A7193E7}" presName="Name1" presStyleCnt="0"/>
      <dgm:spPr/>
    </dgm:pt>
    <dgm:pt modelId="{A21286B5-E724-4BA6-BEA9-E00541EDB514}" type="pres">
      <dgm:prSet presAssocID="{87F0F182-69EB-4D49-B39C-8C2D7A7193E7}" presName="cycle" presStyleCnt="0"/>
      <dgm:spPr/>
    </dgm:pt>
    <dgm:pt modelId="{B8A51995-D526-496F-B22C-2F102521983E}" type="pres">
      <dgm:prSet presAssocID="{87F0F182-69EB-4D49-B39C-8C2D7A7193E7}" presName="srcNode" presStyleLbl="node1" presStyleIdx="0" presStyleCnt="3"/>
      <dgm:spPr/>
    </dgm:pt>
    <dgm:pt modelId="{AE181F63-D582-4ADA-9AA3-490DC2A4E24F}" type="pres">
      <dgm:prSet presAssocID="{87F0F182-69EB-4D49-B39C-8C2D7A7193E7}" presName="conn" presStyleLbl="parChTrans1D2" presStyleIdx="0" presStyleCnt="1"/>
      <dgm:spPr/>
    </dgm:pt>
    <dgm:pt modelId="{C8F610B1-935D-4B23-93EF-06216B879534}" type="pres">
      <dgm:prSet presAssocID="{87F0F182-69EB-4D49-B39C-8C2D7A7193E7}" presName="extraNode" presStyleLbl="node1" presStyleIdx="0" presStyleCnt="3"/>
      <dgm:spPr/>
    </dgm:pt>
    <dgm:pt modelId="{F05178A9-2148-4326-874F-89BB35442A0B}" type="pres">
      <dgm:prSet presAssocID="{87F0F182-69EB-4D49-B39C-8C2D7A7193E7}" presName="dstNode" presStyleLbl="node1" presStyleIdx="0" presStyleCnt="3"/>
      <dgm:spPr/>
    </dgm:pt>
    <dgm:pt modelId="{499BE3AA-815A-481F-BCB0-2F301F8EC5CA}" type="pres">
      <dgm:prSet presAssocID="{5A6BF079-3507-46D1-84F3-9E271C9054AF}" presName="text_1" presStyleLbl="node1" presStyleIdx="0" presStyleCnt="3">
        <dgm:presLayoutVars>
          <dgm:bulletEnabled val="1"/>
        </dgm:presLayoutVars>
      </dgm:prSet>
      <dgm:spPr/>
    </dgm:pt>
    <dgm:pt modelId="{844B8695-5EAA-4E9F-91E6-AF412DDF9EA6}" type="pres">
      <dgm:prSet presAssocID="{5A6BF079-3507-46D1-84F3-9E271C9054AF}" presName="accent_1" presStyleCnt="0"/>
      <dgm:spPr/>
    </dgm:pt>
    <dgm:pt modelId="{C880C1BD-DF8D-4A71-9A86-2BCB68D62E74}" type="pres">
      <dgm:prSet presAssocID="{5A6BF079-3507-46D1-84F3-9E271C9054AF}" presName="accentRepeatNode" presStyleLbl="solidFgAcc1" presStyleIdx="0" presStyleCnt="3"/>
      <dgm:spPr/>
    </dgm:pt>
    <dgm:pt modelId="{3F8D9691-26E6-477D-8ABB-5E8B310B4921}" type="pres">
      <dgm:prSet presAssocID="{EAF5DF0B-BAD3-4205-9A9B-48E22505E4B7}" presName="text_2" presStyleLbl="node1" presStyleIdx="1" presStyleCnt="3">
        <dgm:presLayoutVars>
          <dgm:bulletEnabled val="1"/>
        </dgm:presLayoutVars>
      </dgm:prSet>
      <dgm:spPr/>
    </dgm:pt>
    <dgm:pt modelId="{927ACB2B-E21F-4DD5-8B97-CA0E98EBC58D}" type="pres">
      <dgm:prSet presAssocID="{EAF5DF0B-BAD3-4205-9A9B-48E22505E4B7}" presName="accent_2" presStyleCnt="0"/>
      <dgm:spPr/>
    </dgm:pt>
    <dgm:pt modelId="{43FF9631-C557-4C24-A4FB-5E6F327E83E1}" type="pres">
      <dgm:prSet presAssocID="{EAF5DF0B-BAD3-4205-9A9B-48E22505E4B7}" presName="accentRepeatNode" presStyleLbl="solidFgAcc1" presStyleIdx="1" presStyleCnt="3"/>
      <dgm:spPr/>
    </dgm:pt>
    <dgm:pt modelId="{CD6CD832-C312-48D0-8695-1F3D59781436}" type="pres">
      <dgm:prSet presAssocID="{B6BCCCDA-5E5F-4026-9A37-EEE790AC8431}" presName="text_3" presStyleLbl="node1" presStyleIdx="2" presStyleCnt="3">
        <dgm:presLayoutVars>
          <dgm:bulletEnabled val="1"/>
        </dgm:presLayoutVars>
      </dgm:prSet>
      <dgm:spPr/>
    </dgm:pt>
    <dgm:pt modelId="{5E5100CB-CFEA-4C9E-94B1-F53F28249DB9}" type="pres">
      <dgm:prSet presAssocID="{B6BCCCDA-5E5F-4026-9A37-EEE790AC8431}" presName="accent_3" presStyleCnt="0"/>
      <dgm:spPr/>
    </dgm:pt>
    <dgm:pt modelId="{1CE18727-6CC9-4B7B-A157-8EEEF3E3C7BE}" type="pres">
      <dgm:prSet presAssocID="{B6BCCCDA-5E5F-4026-9A37-EEE790AC8431}" presName="accentRepeatNode" presStyleLbl="solidFgAcc1" presStyleIdx="2" presStyleCnt="3"/>
      <dgm:spPr/>
    </dgm:pt>
  </dgm:ptLst>
  <dgm:cxnLst>
    <dgm:cxn modelId="{20C7F111-CE8C-491B-9F4F-A042A8885945}" srcId="{87F0F182-69EB-4D49-B39C-8C2D7A7193E7}" destId="{5A6BF079-3507-46D1-84F3-9E271C9054AF}" srcOrd="0" destOrd="0" parTransId="{B3E0EF85-EFE2-4A1D-9748-F7003836A407}" sibTransId="{391535A1-D1E4-489A-BA09-DD6FEBE9A5A2}"/>
    <dgm:cxn modelId="{FF98201E-ED19-4306-8AE9-2F1397D0FACA}" srcId="{87F0F182-69EB-4D49-B39C-8C2D7A7193E7}" destId="{B6BCCCDA-5E5F-4026-9A37-EEE790AC8431}" srcOrd="2" destOrd="0" parTransId="{383433DD-8C0B-4C00-9A3C-631572EE2DB2}" sibTransId="{E5273AE3-88F9-4F8E-97C1-EBF11FB554D8}"/>
    <dgm:cxn modelId="{97ADC25D-C358-4144-B08B-AA3E1564ACCC}" type="presOf" srcId="{B6BCCCDA-5E5F-4026-9A37-EEE790AC8431}" destId="{CD6CD832-C312-48D0-8695-1F3D59781436}" srcOrd="0" destOrd="0" presId="urn:microsoft.com/office/officeart/2008/layout/VerticalCurvedList"/>
    <dgm:cxn modelId="{A4771C5F-D8A5-4441-9FA3-34B04FC0D3DF}" srcId="{87F0F182-69EB-4D49-B39C-8C2D7A7193E7}" destId="{EAF5DF0B-BAD3-4205-9A9B-48E22505E4B7}" srcOrd="1" destOrd="0" parTransId="{64819E6C-E345-4DC9-9F1B-F92388ED51DC}" sibTransId="{5B2313F7-461E-4730-8AA1-CD319C60D7B0}"/>
    <dgm:cxn modelId="{0EF1CD48-1FC5-4A51-ADFA-A308A7BA15AE}" type="presOf" srcId="{5A6BF079-3507-46D1-84F3-9E271C9054AF}" destId="{499BE3AA-815A-481F-BCB0-2F301F8EC5CA}" srcOrd="0" destOrd="0" presId="urn:microsoft.com/office/officeart/2008/layout/VerticalCurvedList"/>
    <dgm:cxn modelId="{F93B768C-9547-4677-9883-BBF5CDE02012}" type="presOf" srcId="{391535A1-D1E4-489A-BA09-DD6FEBE9A5A2}" destId="{AE181F63-D582-4ADA-9AA3-490DC2A4E24F}" srcOrd="0" destOrd="0" presId="urn:microsoft.com/office/officeart/2008/layout/VerticalCurvedList"/>
    <dgm:cxn modelId="{2706BEBF-9654-4A3F-8B2A-EACADE72A8F9}" type="presOf" srcId="{87F0F182-69EB-4D49-B39C-8C2D7A7193E7}" destId="{D30CCA49-F6B9-4A7C-A797-FC97592C46A6}" srcOrd="0" destOrd="0" presId="urn:microsoft.com/office/officeart/2008/layout/VerticalCurvedList"/>
    <dgm:cxn modelId="{23B75CF8-3650-4627-AD35-C2AB76233608}" type="presOf" srcId="{EAF5DF0B-BAD3-4205-9A9B-48E22505E4B7}" destId="{3F8D9691-26E6-477D-8ABB-5E8B310B4921}" srcOrd="0" destOrd="0" presId="urn:microsoft.com/office/officeart/2008/layout/VerticalCurvedList"/>
    <dgm:cxn modelId="{86386D4F-A21F-425F-8D3A-6AB53FDBB17D}" type="presParOf" srcId="{D30CCA49-F6B9-4A7C-A797-FC97592C46A6}" destId="{E9ABB7C2-ECCD-42B8-BC73-9557FEC8C9A8}" srcOrd="0" destOrd="0" presId="urn:microsoft.com/office/officeart/2008/layout/VerticalCurvedList"/>
    <dgm:cxn modelId="{A57D2B49-AC03-4820-A85A-1155521EAD52}" type="presParOf" srcId="{E9ABB7C2-ECCD-42B8-BC73-9557FEC8C9A8}" destId="{A21286B5-E724-4BA6-BEA9-E00541EDB514}" srcOrd="0" destOrd="0" presId="urn:microsoft.com/office/officeart/2008/layout/VerticalCurvedList"/>
    <dgm:cxn modelId="{4D365BF9-59B9-4F88-885D-B639D54C7CBD}" type="presParOf" srcId="{A21286B5-E724-4BA6-BEA9-E00541EDB514}" destId="{B8A51995-D526-496F-B22C-2F102521983E}" srcOrd="0" destOrd="0" presId="urn:microsoft.com/office/officeart/2008/layout/VerticalCurvedList"/>
    <dgm:cxn modelId="{E35E5EC2-A256-49DE-8F76-713E80968259}" type="presParOf" srcId="{A21286B5-E724-4BA6-BEA9-E00541EDB514}" destId="{AE181F63-D582-4ADA-9AA3-490DC2A4E24F}" srcOrd="1" destOrd="0" presId="urn:microsoft.com/office/officeart/2008/layout/VerticalCurvedList"/>
    <dgm:cxn modelId="{E52AD5C6-3738-4960-8DE4-0E063F8C7ADC}" type="presParOf" srcId="{A21286B5-E724-4BA6-BEA9-E00541EDB514}" destId="{C8F610B1-935D-4B23-93EF-06216B879534}" srcOrd="2" destOrd="0" presId="urn:microsoft.com/office/officeart/2008/layout/VerticalCurvedList"/>
    <dgm:cxn modelId="{E985BE51-5CA4-42AD-A41F-E9AD889DB7F3}" type="presParOf" srcId="{A21286B5-E724-4BA6-BEA9-E00541EDB514}" destId="{F05178A9-2148-4326-874F-89BB35442A0B}" srcOrd="3" destOrd="0" presId="urn:microsoft.com/office/officeart/2008/layout/VerticalCurvedList"/>
    <dgm:cxn modelId="{13E3FA01-2573-4F75-A295-6E4C87DAEB11}" type="presParOf" srcId="{E9ABB7C2-ECCD-42B8-BC73-9557FEC8C9A8}" destId="{499BE3AA-815A-481F-BCB0-2F301F8EC5CA}" srcOrd="1" destOrd="0" presId="urn:microsoft.com/office/officeart/2008/layout/VerticalCurvedList"/>
    <dgm:cxn modelId="{E0763274-A21B-4AB0-88D2-F2379C623943}" type="presParOf" srcId="{E9ABB7C2-ECCD-42B8-BC73-9557FEC8C9A8}" destId="{844B8695-5EAA-4E9F-91E6-AF412DDF9EA6}" srcOrd="2" destOrd="0" presId="urn:microsoft.com/office/officeart/2008/layout/VerticalCurvedList"/>
    <dgm:cxn modelId="{9553F1E7-43C3-4AEC-AB4B-12721D8FEB04}" type="presParOf" srcId="{844B8695-5EAA-4E9F-91E6-AF412DDF9EA6}" destId="{C880C1BD-DF8D-4A71-9A86-2BCB68D62E74}" srcOrd="0" destOrd="0" presId="urn:microsoft.com/office/officeart/2008/layout/VerticalCurvedList"/>
    <dgm:cxn modelId="{FC1C8A78-B0B7-451D-9DB0-DE9F148443CF}" type="presParOf" srcId="{E9ABB7C2-ECCD-42B8-BC73-9557FEC8C9A8}" destId="{3F8D9691-26E6-477D-8ABB-5E8B310B4921}" srcOrd="3" destOrd="0" presId="urn:microsoft.com/office/officeart/2008/layout/VerticalCurvedList"/>
    <dgm:cxn modelId="{BCF404D7-D315-4B85-A3BB-4BCE3E309F13}" type="presParOf" srcId="{E9ABB7C2-ECCD-42B8-BC73-9557FEC8C9A8}" destId="{927ACB2B-E21F-4DD5-8B97-CA0E98EBC58D}" srcOrd="4" destOrd="0" presId="urn:microsoft.com/office/officeart/2008/layout/VerticalCurvedList"/>
    <dgm:cxn modelId="{2E480A9A-809F-4FE3-9E2F-54BAB5421DFB}" type="presParOf" srcId="{927ACB2B-E21F-4DD5-8B97-CA0E98EBC58D}" destId="{43FF9631-C557-4C24-A4FB-5E6F327E83E1}" srcOrd="0" destOrd="0" presId="urn:microsoft.com/office/officeart/2008/layout/VerticalCurvedList"/>
    <dgm:cxn modelId="{A3E39C9C-4D0F-4397-8902-ADD6F24303F8}" type="presParOf" srcId="{E9ABB7C2-ECCD-42B8-BC73-9557FEC8C9A8}" destId="{CD6CD832-C312-48D0-8695-1F3D59781436}" srcOrd="5" destOrd="0" presId="urn:microsoft.com/office/officeart/2008/layout/VerticalCurvedList"/>
    <dgm:cxn modelId="{F910DBD3-8588-43EC-BB07-663C483700D2}" type="presParOf" srcId="{E9ABB7C2-ECCD-42B8-BC73-9557FEC8C9A8}" destId="{5E5100CB-CFEA-4C9E-94B1-F53F28249DB9}" srcOrd="6" destOrd="0" presId="urn:microsoft.com/office/officeart/2008/layout/VerticalCurvedList"/>
    <dgm:cxn modelId="{2F2F6F30-0DE4-4E77-BFB2-3CC409B3C24C}" type="presParOf" srcId="{5E5100CB-CFEA-4C9E-94B1-F53F28249DB9}" destId="{1CE18727-6CC9-4B7B-A157-8EEEF3E3C7B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F0F182-69EB-4D49-B39C-8C2D7A7193E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BE"/>
        </a:p>
      </dgm:t>
    </dgm:pt>
    <dgm:pt modelId="{5A6BF079-3507-46D1-84F3-9E271C9054AF}">
      <dgm:prSet phldrT="[Text]"/>
      <dgm:spPr/>
      <dgm:t>
        <a:bodyPr/>
        <a:lstStyle/>
        <a:p>
          <a:r>
            <a:rPr lang="en-US" b="0">
              <a:latin typeface="Poppins" panose="00000500000000000000" pitchFamily="2" charset="0"/>
              <a:cs typeface="Poppins" panose="00000500000000000000" pitchFamily="2" charset="0"/>
            </a:rPr>
            <a:t>External communication and promotion, Green Light Alliance, webinar</a:t>
          </a:r>
          <a:endParaRPr lang="en-BE" b="0">
            <a:latin typeface="Poppins" panose="00000500000000000000" pitchFamily="2" charset="0"/>
            <a:cs typeface="Poppins" panose="00000500000000000000" pitchFamily="2" charset="0"/>
          </a:endParaRPr>
        </a:p>
      </dgm:t>
    </dgm:pt>
    <dgm:pt modelId="{B3E0EF85-EFE2-4A1D-9748-F7003836A407}" type="parTrans" cxnId="{20C7F111-CE8C-491B-9F4F-A042A8885945}">
      <dgm:prSet/>
      <dgm:spPr/>
      <dgm:t>
        <a:bodyPr/>
        <a:lstStyle/>
        <a:p>
          <a:endParaRPr lang="en-BE"/>
        </a:p>
      </dgm:t>
    </dgm:pt>
    <dgm:pt modelId="{391535A1-D1E4-489A-BA09-DD6FEBE9A5A2}" type="sibTrans" cxnId="{20C7F111-CE8C-491B-9F4F-A042A8885945}">
      <dgm:prSet/>
      <dgm:spPr/>
      <dgm:t>
        <a:bodyPr/>
        <a:lstStyle/>
        <a:p>
          <a:endParaRPr lang="en-BE"/>
        </a:p>
      </dgm:t>
    </dgm:pt>
    <dgm:pt modelId="{EAF5DF0B-BAD3-4205-9A9B-48E22505E4B7}">
      <dgm:prSet phldrT="[Text]"/>
      <dgm:spPr/>
      <dgm:t>
        <a:bodyPr/>
        <a:lstStyle/>
        <a:p>
          <a:r>
            <a:rPr lang="en-US">
              <a:latin typeface="Poppins" panose="00000500000000000000" pitchFamily="2" charset="0"/>
              <a:cs typeface="Poppins" panose="00000500000000000000" pitchFamily="2" charset="0"/>
            </a:rPr>
            <a:t>Training for members</a:t>
          </a:r>
          <a:endParaRPr lang="en-BE">
            <a:latin typeface="Poppins" panose="00000500000000000000" pitchFamily="2" charset="0"/>
            <a:cs typeface="Poppins" panose="00000500000000000000" pitchFamily="2" charset="0"/>
          </a:endParaRPr>
        </a:p>
      </dgm:t>
    </dgm:pt>
    <dgm:pt modelId="{64819E6C-E345-4DC9-9F1B-F92388ED51DC}" type="parTrans" cxnId="{A4771C5F-D8A5-4441-9FA3-34B04FC0D3DF}">
      <dgm:prSet/>
      <dgm:spPr/>
      <dgm:t>
        <a:bodyPr/>
        <a:lstStyle/>
        <a:p>
          <a:endParaRPr lang="en-BE"/>
        </a:p>
      </dgm:t>
    </dgm:pt>
    <dgm:pt modelId="{5B2313F7-461E-4730-8AA1-CD319C60D7B0}" type="sibTrans" cxnId="{A4771C5F-D8A5-4441-9FA3-34B04FC0D3DF}">
      <dgm:prSet/>
      <dgm:spPr/>
      <dgm:t>
        <a:bodyPr/>
        <a:lstStyle/>
        <a:p>
          <a:endParaRPr lang="en-BE"/>
        </a:p>
      </dgm:t>
    </dgm:pt>
    <dgm:pt modelId="{B6BCCCDA-5E5F-4026-9A37-EEE790AC8431}">
      <dgm:prSet phldrT="[Text]"/>
      <dgm:spPr/>
      <dgm:t>
        <a:bodyPr/>
        <a:lstStyle/>
        <a:p>
          <a:r>
            <a:rPr lang="en-GB" b="0">
              <a:latin typeface="Poppins" panose="00000500000000000000" pitchFamily="2" charset="0"/>
              <a:cs typeface="Poppins" panose="00000500000000000000" pitchFamily="2" charset="0"/>
            </a:rPr>
            <a:t>Possible LE Guidelines or Software on PSR0014-ed2</a:t>
          </a:r>
          <a:endParaRPr lang="en-BE" b="0">
            <a:latin typeface="Poppins" panose="00000500000000000000" pitchFamily="2" charset="0"/>
            <a:cs typeface="Poppins" panose="00000500000000000000" pitchFamily="2" charset="0"/>
          </a:endParaRPr>
        </a:p>
      </dgm:t>
    </dgm:pt>
    <dgm:pt modelId="{383433DD-8C0B-4C00-9A3C-631572EE2DB2}" type="parTrans" cxnId="{FF98201E-ED19-4306-8AE9-2F1397D0FACA}">
      <dgm:prSet/>
      <dgm:spPr/>
      <dgm:t>
        <a:bodyPr/>
        <a:lstStyle/>
        <a:p>
          <a:endParaRPr lang="en-BE"/>
        </a:p>
      </dgm:t>
    </dgm:pt>
    <dgm:pt modelId="{E5273AE3-88F9-4F8E-97C1-EBF11FB554D8}" type="sibTrans" cxnId="{FF98201E-ED19-4306-8AE9-2F1397D0FACA}">
      <dgm:prSet/>
      <dgm:spPr/>
      <dgm:t>
        <a:bodyPr/>
        <a:lstStyle/>
        <a:p>
          <a:endParaRPr lang="en-BE"/>
        </a:p>
      </dgm:t>
    </dgm:pt>
    <dgm:pt modelId="{D30CCA49-F6B9-4A7C-A797-FC97592C46A6}" type="pres">
      <dgm:prSet presAssocID="{87F0F182-69EB-4D49-B39C-8C2D7A7193E7}" presName="Name0" presStyleCnt="0">
        <dgm:presLayoutVars>
          <dgm:chMax val="7"/>
          <dgm:chPref val="7"/>
          <dgm:dir/>
        </dgm:presLayoutVars>
      </dgm:prSet>
      <dgm:spPr/>
    </dgm:pt>
    <dgm:pt modelId="{E9ABB7C2-ECCD-42B8-BC73-9557FEC8C9A8}" type="pres">
      <dgm:prSet presAssocID="{87F0F182-69EB-4D49-B39C-8C2D7A7193E7}" presName="Name1" presStyleCnt="0"/>
      <dgm:spPr/>
    </dgm:pt>
    <dgm:pt modelId="{A21286B5-E724-4BA6-BEA9-E00541EDB514}" type="pres">
      <dgm:prSet presAssocID="{87F0F182-69EB-4D49-B39C-8C2D7A7193E7}" presName="cycle" presStyleCnt="0"/>
      <dgm:spPr/>
    </dgm:pt>
    <dgm:pt modelId="{B8A51995-D526-496F-B22C-2F102521983E}" type="pres">
      <dgm:prSet presAssocID="{87F0F182-69EB-4D49-B39C-8C2D7A7193E7}" presName="srcNode" presStyleLbl="node1" presStyleIdx="0" presStyleCnt="3"/>
      <dgm:spPr/>
    </dgm:pt>
    <dgm:pt modelId="{AE181F63-D582-4ADA-9AA3-490DC2A4E24F}" type="pres">
      <dgm:prSet presAssocID="{87F0F182-69EB-4D49-B39C-8C2D7A7193E7}" presName="conn" presStyleLbl="parChTrans1D2" presStyleIdx="0" presStyleCnt="1"/>
      <dgm:spPr/>
    </dgm:pt>
    <dgm:pt modelId="{C8F610B1-935D-4B23-93EF-06216B879534}" type="pres">
      <dgm:prSet presAssocID="{87F0F182-69EB-4D49-B39C-8C2D7A7193E7}" presName="extraNode" presStyleLbl="node1" presStyleIdx="0" presStyleCnt="3"/>
      <dgm:spPr/>
    </dgm:pt>
    <dgm:pt modelId="{F05178A9-2148-4326-874F-89BB35442A0B}" type="pres">
      <dgm:prSet presAssocID="{87F0F182-69EB-4D49-B39C-8C2D7A7193E7}" presName="dstNode" presStyleLbl="node1" presStyleIdx="0" presStyleCnt="3"/>
      <dgm:spPr/>
    </dgm:pt>
    <dgm:pt modelId="{499BE3AA-815A-481F-BCB0-2F301F8EC5CA}" type="pres">
      <dgm:prSet presAssocID="{5A6BF079-3507-46D1-84F3-9E271C9054AF}" presName="text_1" presStyleLbl="node1" presStyleIdx="0" presStyleCnt="3">
        <dgm:presLayoutVars>
          <dgm:bulletEnabled val="1"/>
        </dgm:presLayoutVars>
      </dgm:prSet>
      <dgm:spPr/>
    </dgm:pt>
    <dgm:pt modelId="{844B8695-5EAA-4E9F-91E6-AF412DDF9EA6}" type="pres">
      <dgm:prSet presAssocID="{5A6BF079-3507-46D1-84F3-9E271C9054AF}" presName="accent_1" presStyleCnt="0"/>
      <dgm:spPr/>
    </dgm:pt>
    <dgm:pt modelId="{C880C1BD-DF8D-4A71-9A86-2BCB68D62E74}" type="pres">
      <dgm:prSet presAssocID="{5A6BF079-3507-46D1-84F3-9E271C9054AF}" presName="accentRepeatNode" presStyleLbl="solidFgAcc1" presStyleIdx="0" presStyleCnt="3"/>
      <dgm:spPr/>
    </dgm:pt>
    <dgm:pt modelId="{3F8D9691-26E6-477D-8ABB-5E8B310B4921}" type="pres">
      <dgm:prSet presAssocID="{EAF5DF0B-BAD3-4205-9A9B-48E22505E4B7}" presName="text_2" presStyleLbl="node1" presStyleIdx="1" presStyleCnt="3">
        <dgm:presLayoutVars>
          <dgm:bulletEnabled val="1"/>
        </dgm:presLayoutVars>
      </dgm:prSet>
      <dgm:spPr/>
    </dgm:pt>
    <dgm:pt modelId="{927ACB2B-E21F-4DD5-8B97-CA0E98EBC58D}" type="pres">
      <dgm:prSet presAssocID="{EAF5DF0B-BAD3-4205-9A9B-48E22505E4B7}" presName="accent_2" presStyleCnt="0"/>
      <dgm:spPr/>
    </dgm:pt>
    <dgm:pt modelId="{43FF9631-C557-4C24-A4FB-5E6F327E83E1}" type="pres">
      <dgm:prSet presAssocID="{EAF5DF0B-BAD3-4205-9A9B-48E22505E4B7}" presName="accentRepeatNode" presStyleLbl="solidFgAcc1" presStyleIdx="1" presStyleCnt="3"/>
      <dgm:spPr/>
    </dgm:pt>
    <dgm:pt modelId="{CD6CD832-C312-48D0-8695-1F3D59781436}" type="pres">
      <dgm:prSet presAssocID="{B6BCCCDA-5E5F-4026-9A37-EEE790AC8431}" presName="text_3" presStyleLbl="node1" presStyleIdx="2" presStyleCnt="3">
        <dgm:presLayoutVars>
          <dgm:bulletEnabled val="1"/>
        </dgm:presLayoutVars>
      </dgm:prSet>
      <dgm:spPr/>
    </dgm:pt>
    <dgm:pt modelId="{5E5100CB-CFEA-4C9E-94B1-F53F28249DB9}" type="pres">
      <dgm:prSet presAssocID="{B6BCCCDA-5E5F-4026-9A37-EEE790AC8431}" presName="accent_3" presStyleCnt="0"/>
      <dgm:spPr/>
    </dgm:pt>
    <dgm:pt modelId="{1CE18727-6CC9-4B7B-A157-8EEEF3E3C7BE}" type="pres">
      <dgm:prSet presAssocID="{B6BCCCDA-5E5F-4026-9A37-EEE790AC8431}" presName="accentRepeatNode" presStyleLbl="solidFgAcc1" presStyleIdx="2" presStyleCnt="3"/>
      <dgm:spPr/>
    </dgm:pt>
  </dgm:ptLst>
  <dgm:cxnLst>
    <dgm:cxn modelId="{20C7F111-CE8C-491B-9F4F-A042A8885945}" srcId="{87F0F182-69EB-4D49-B39C-8C2D7A7193E7}" destId="{5A6BF079-3507-46D1-84F3-9E271C9054AF}" srcOrd="0" destOrd="0" parTransId="{B3E0EF85-EFE2-4A1D-9748-F7003836A407}" sibTransId="{391535A1-D1E4-489A-BA09-DD6FEBE9A5A2}"/>
    <dgm:cxn modelId="{FF98201E-ED19-4306-8AE9-2F1397D0FACA}" srcId="{87F0F182-69EB-4D49-B39C-8C2D7A7193E7}" destId="{B6BCCCDA-5E5F-4026-9A37-EEE790AC8431}" srcOrd="2" destOrd="0" parTransId="{383433DD-8C0B-4C00-9A3C-631572EE2DB2}" sibTransId="{E5273AE3-88F9-4F8E-97C1-EBF11FB554D8}"/>
    <dgm:cxn modelId="{97ADC25D-C358-4144-B08B-AA3E1564ACCC}" type="presOf" srcId="{B6BCCCDA-5E5F-4026-9A37-EEE790AC8431}" destId="{CD6CD832-C312-48D0-8695-1F3D59781436}" srcOrd="0" destOrd="0" presId="urn:microsoft.com/office/officeart/2008/layout/VerticalCurvedList"/>
    <dgm:cxn modelId="{A4771C5F-D8A5-4441-9FA3-34B04FC0D3DF}" srcId="{87F0F182-69EB-4D49-B39C-8C2D7A7193E7}" destId="{EAF5DF0B-BAD3-4205-9A9B-48E22505E4B7}" srcOrd="1" destOrd="0" parTransId="{64819E6C-E345-4DC9-9F1B-F92388ED51DC}" sibTransId="{5B2313F7-461E-4730-8AA1-CD319C60D7B0}"/>
    <dgm:cxn modelId="{0EF1CD48-1FC5-4A51-ADFA-A308A7BA15AE}" type="presOf" srcId="{5A6BF079-3507-46D1-84F3-9E271C9054AF}" destId="{499BE3AA-815A-481F-BCB0-2F301F8EC5CA}" srcOrd="0" destOrd="0" presId="urn:microsoft.com/office/officeart/2008/layout/VerticalCurvedList"/>
    <dgm:cxn modelId="{F93B768C-9547-4677-9883-BBF5CDE02012}" type="presOf" srcId="{391535A1-D1E4-489A-BA09-DD6FEBE9A5A2}" destId="{AE181F63-D582-4ADA-9AA3-490DC2A4E24F}" srcOrd="0" destOrd="0" presId="urn:microsoft.com/office/officeart/2008/layout/VerticalCurvedList"/>
    <dgm:cxn modelId="{2706BEBF-9654-4A3F-8B2A-EACADE72A8F9}" type="presOf" srcId="{87F0F182-69EB-4D49-B39C-8C2D7A7193E7}" destId="{D30CCA49-F6B9-4A7C-A797-FC97592C46A6}" srcOrd="0" destOrd="0" presId="urn:microsoft.com/office/officeart/2008/layout/VerticalCurvedList"/>
    <dgm:cxn modelId="{23B75CF8-3650-4627-AD35-C2AB76233608}" type="presOf" srcId="{EAF5DF0B-BAD3-4205-9A9B-48E22505E4B7}" destId="{3F8D9691-26E6-477D-8ABB-5E8B310B4921}" srcOrd="0" destOrd="0" presId="urn:microsoft.com/office/officeart/2008/layout/VerticalCurvedList"/>
    <dgm:cxn modelId="{86386D4F-A21F-425F-8D3A-6AB53FDBB17D}" type="presParOf" srcId="{D30CCA49-F6B9-4A7C-A797-FC97592C46A6}" destId="{E9ABB7C2-ECCD-42B8-BC73-9557FEC8C9A8}" srcOrd="0" destOrd="0" presId="urn:microsoft.com/office/officeart/2008/layout/VerticalCurvedList"/>
    <dgm:cxn modelId="{A57D2B49-AC03-4820-A85A-1155521EAD52}" type="presParOf" srcId="{E9ABB7C2-ECCD-42B8-BC73-9557FEC8C9A8}" destId="{A21286B5-E724-4BA6-BEA9-E00541EDB514}" srcOrd="0" destOrd="0" presId="urn:microsoft.com/office/officeart/2008/layout/VerticalCurvedList"/>
    <dgm:cxn modelId="{4D365BF9-59B9-4F88-885D-B639D54C7CBD}" type="presParOf" srcId="{A21286B5-E724-4BA6-BEA9-E00541EDB514}" destId="{B8A51995-D526-496F-B22C-2F102521983E}" srcOrd="0" destOrd="0" presId="urn:microsoft.com/office/officeart/2008/layout/VerticalCurvedList"/>
    <dgm:cxn modelId="{E35E5EC2-A256-49DE-8F76-713E80968259}" type="presParOf" srcId="{A21286B5-E724-4BA6-BEA9-E00541EDB514}" destId="{AE181F63-D582-4ADA-9AA3-490DC2A4E24F}" srcOrd="1" destOrd="0" presId="urn:microsoft.com/office/officeart/2008/layout/VerticalCurvedList"/>
    <dgm:cxn modelId="{E52AD5C6-3738-4960-8DE4-0E063F8C7ADC}" type="presParOf" srcId="{A21286B5-E724-4BA6-BEA9-E00541EDB514}" destId="{C8F610B1-935D-4B23-93EF-06216B879534}" srcOrd="2" destOrd="0" presId="urn:microsoft.com/office/officeart/2008/layout/VerticalCurvedList"/>
    <dgm:cxn modelId="{E985BE51-5CA4-42AD-A41F-E9AD889DB7F3}" type="presParOf" srcId="{A21286B5-E724-4BA6-BEA9-E00541EDB514}" destId="{F05178A9-2148-4326-874F-89BB35442A0B}" srcOrd="3" destOrd="0" presId="urn:microsoft.com/office/officeart/2008/layout/VerticalCurvedList"/>
    <dgm:cxn modelId="{13E3FA01-2573-4F75-A295-6E4C87DAEB11}" type="presParOf" srcId="{E9ABB7C2-ECCD-42B8-BC73-9557FEC8C9A8}" destId="{499BE3AA-815A-481F-BCB0-2F301F8EC5CA}" srcOrd="1" destOrd="0" presId="urn:microsoft.com/office/officeart/2008/layout/VerticalCurvedList"/>
    <dgm:cxn modelId="{E0763274-A21B-4AB0-88D2-F2379C623943}" type="presParOf" srcId="{E9ABB7C2-ECCD-42B8-BC73-9557FEC8C9A8}" destId="{844B8695-5EAA-4E9F-91E6-AF412DDF9EA6}" srcOrd="2" destOrd="0" presId="urn:microsoft.com/office/officeart/2008/layout/VerticalCurvedList"/>
    <dgm:cxn modelId="{9553F1E7-43C3-4AEC-AB4B-12721D8FEB04}" type="presParOf" srcId="{844B8695-5EAA-4E9F-91E6-AF412DDF9EA6}" destId="{C880C1BD-DF8D-4A71-9A86-2BCB68D62E74}" srcOrd="0" destOrd="0" presId="urn:microsoft.com/office/officeart/2008/layout/VerticalCurvedList"/>
    <dgm:cxn modelId="{FC1C8A78-B0B7-451D-9DB0-DE9F148443CF}" type="presParOf" srcId="{E9ABB7C2-ECCD-42B8-BC73-9557FEC8C9A8}" destId="{3F8D9691-26E6-477D-8ABB-5E8B310B4921}" srcOrd="3" destOrd="0" presId="urn:microsoft.com/office/officeart/2008/layout/VerticalCurvedList"/>
    <dgm:cxn modelId="{BCF404D7-D315-4B85-A3BB-4BCE3E309F13}" type="presParOf" srcId="{E9ABB7C2-ECCD-42B8-BC73-9557FEC8C9A8}" destId="{927ACB2B-E21F-4DD5-8B97-CA0E98EBC58D}" srcOrd="4" destOrd="0" presId="urn:microsoft.com/office/officeart/2008/layout/VerticalCurvedList"/>
    <dgm:cxn modelId="{2E480A9A-809F-4FE3-9E2F-54BAB5421DFB}" type="presParOf" srcId="{927ACB2B-E21F-4DD5-8B97-CA0E98EBC58D}" destId="{43FF9631-C557-4C24-A4FB-5E6F327E83E1}" srcOrd="0" destOrd="0" presId="urn:microsoft.com/office/officeart/2008/layout/VerticalCurvedList"/>
    <dgm:cxn modelId="{A3E39C9C-4D0F-4397-8902-ADD6F24303F8}" type="presParOf" srcId="{E9ABB7C2-ECCD-42B8-BC73-9557FEC8C9A8}" destId="{CD6CD832-C312-48D0-8695-1F3D59781436}" srcOrd="5" destOrd="0" presId="urn:microsoft.com/office/officeart/2008/layout/VerticalCurvedList"/>
    <dgm:cxn modelId="{F910DBD3-8588-43EC-BB07-663C483700D2}" type="presParOf" srcId="{E9ABB7C2-ECCD-42B8-BC73-9557FEC8C9A8}" destId="{5E5100CB-CFEA-4C9E-94B1-F53F28249DB9}" srcOrd="6" destOrd="0" presId="urn:microsoft.com/office/officeart/2008/layout/VerticalCurvedList"/>
    <dgm:cxn modelId="{2F2F6F30-0DE4-4E77-BFB2-3CC409B3C24C}" type="presParOf" srcId="{5E5100CB-CFEA-4C9E-94B1-F53F28249DB9}" destId="{1CE18727-6CC9-4B7B-A157-8EEEF3E3C7BE}"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FE4A9-F9A3-4106-934E-FE814F6CC8AD}">
      <dsp:nvSpPr>
        <dsp:cNvPr id="0" name=""/>
        <dsp:cNvSpPr/>
      </dsp:nvSpPr>
      <dsp:spPr>
        <a:xfrm>
          <a:off x="0" y="0"/>
          <a:ext cx="7790688" cy="1457763"/>
        </a:xfrm>
        <a:prstGeom prst="roundRect">
          <a:avLst>
            <a:gd name="adj" fmla="val 10000"/>
          </a:avLst>
        </a:prstGeom>
        <a:solidFill>
          <a:schemeClr val="accent1">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319EBE-9E4D-41A7-AFD4-4406C48D89AC}">
      <dsp:nvSpPr>
        <dsp:cNvPr id="0" name=""/>
        <dsp:cNvSpPr/>
      </dsp:nvSpPr>
      <dsp:spPr>
        <a:xfrm>
          <a:off x="798110" y="0"/>
          <a:ext cx="618830" cy="6247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7FE5AC-5BD2-4323-A95A-09F925BE7150}">
      <dsp:nvSpPr>
        <dsp:cNvPr id="0" name=""/>
        <dsp:cNvSpPr/>
      </dsp:nvSpPr>
      <dsp:spPr>
        <a:xfrm rot="10800000">
          <a:off x="421207" y="824720"/>
          <a:ext cx="1604289" cy="2685393"/>
        </a:xfrm>
        <a:prstGeom prst="round2SameRect">
          <a:avLst>
            <a:gd name="adj1" fmla="val 10500"/>
            <a:gd name="adj2" fmla="val 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t-IT" sz="1000" b="1" kern="1200">
              <a:latin typeface="Poppins" panose="00000500000000000000" pitchFamily="2" charset="0"/>
              <a:cs typeface="Poppins" panose="00000500000000000000" pitchFamily="2" charset="0"/>
            </a:rPr>
            <a:t>Life Cycle Assessment </a:t>
          </a:r>
        </a:p>
        <a:p>
          <a:pPr marL="0" lvl="0" indent="0" algn="ctr" defTabSz="444500">
            <a:lnSpc>
              <a:spcPct val="90000"/>
            </a:lnSpc>
            <a:spcBef>
              <a:spcPct val="0"/>
            </a:spcBef>
            <a:spcAft>
              <a:spcPct val="35000"/>
            </a:spcAft>
            <a:buNone/>
          </a:pPr>
          <a:r>
            <a:rPr lang="it-IT" sz="1000" kern="1200">
              <a:latin typeface="Poppins" panose="00000500000000000000" pitchFamily="2" charset="0"/>
              <a:cs typeface="Poppins" panose="00000500000000000000" pitchFamily="2" charset="0"/>
            </a:rPr>
            <a:t>(LCA)</a:t>
          </a:r>
        </a:p>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Compilation and evaluation of the inputs, outputs and the potential environmental impacts of a product system throughout its life cycle</a:t>
          </a:r>
          <a:r>
            <a:rPr lang="en-GB" sz="1050" kern="1200">
              <a:latin typeface="Poppins" panose="00000500000000000000" pitchFamily="2" charset="0"/>
              <a:cs typeface="Poppins" panose="00000500000000000000" pitchFamily="2" charset="0"/>
            </a:rPr>
            <a:t> </a:t>
          </a:r>
          <a:endParaRPr lang="en-BE" sz="1050" kern="1200">
            <a:latin typeface="Poppins" panose="00000500000000000000" pitchFamily="2" charset="0"/>
            <a:cs typeface="Poppins" panose="00000500000000000000" pitchFamily="2" charset="0"/>
          </a:endParaRPr>
        </a:p>
      </dsp:txBody>
      <dsp:txXfrm rot="10800000">
        <a:off x="470544" y="824720"/>
        <a:ext cx="1505615" cy="2636056"/>
      </dsp:txXfrm>
    </dsp:sp>
    <dsp:sp modelId="{9AB43D27-6AAF-4D2A-8966-810036DF8311}">
      <dsp:nvSpPr>
        <dsp:cNvPr id="0" name=""/>
        <dsp:cNvSpPr/>
      </dsp:nvSpPr>
      <dsp:spPr>
        <a:xfrm>
          <a:off x="2650514" y="0"/>
          <a:ext cx="618830" cy="624751"/>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96CAA-FD90-4135-BC09-96DF2686719B}">
      <dsp:nvSpPr>
        <dsp:cNvPr id="0" name=""/>
        <dsp:cNvSpPr/>
      </dsp:nvSpPr>
      <dsp:spPr>
        <a:xfrm rot="10800000">
          <a:off x="2276753" y="861652"/>
          <a:ext cx="1508733" cy="2611518"/>
        </a:xfrm>
        <a:prstGeom prst="round2SameRect">
          <a:avLst>
            <a:gd name="adj1" fmla="val 10500"/>
            <a:gd name="adj2" fmla="val 0"/>
          </a:avLst>
        </a:prstGeom>
        <a:solidFill>
          <a:srgbClr val="3597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t-IT" sz="1000" b="1" kern="1200">
              <a:latin typeface="Poppins" panose="00000500000000000000" pitchFamily="2" charset="0"/>
              <a:cs typeface="Poppins" panose="00000500000000000000" pitchFamily="2" charset="0"/>
            </a:rPr>
            <a:t>Environmental Product Declaration </a:t>
          </a:r>
        </a:p>
        <a:p>
          <a:pPr marL="0" lvl="0" indent="0" algn="ctr" defTabSz="444500">
            <a:lnSpc>
              <a:spcPct val="90000"/>
            </a:lnSpc>
            <a:spcBef>
              <a:spcPct val="0"/>
            </a:spcBef>
            <a:spcAft>
              <a:spcPct val="35000"/>
            </a:spcAft>
            <a:buNone/>
          </a:pPr>
          <a:r>
            <a:rPr lang="it-IT" sz="1000" b="0" kern="1200">
              <a:latin typeface="Poppins" panose="00000500000000000000" pitchFamily="2" charset="0"/>
              <a:cs typeface="Poppins" panose="00000500000000000000" pitchFamily="2" charset="0"/>
            </a:rPr>
            <a:t>(EPD)</a:t>
          </a:r>
          <a:endParaRPr lang="en-BE" sz="1000" b="0" kern="1200">
            <a:latin typeface="Poppins" panose="00000500000000000000" pitchFamily="2" charset="0"/>
            <a:cs typeface="Poppins" panose="00000500000000000000" pitchFamily="2" charset="0"/>
          </a:endParaRPr>
        </a:p>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Providing quantified environmental data using predetermined parameters and, where relevant, additional environmental information</a:t>
          </a:r>
          <a:endParaRPr lang="en-BE" sz="1000" kern="1200">
            <a:latin typeface="Poppins" panose="00000500000000000000" pitchFamily="2" charset="0"/>
            <a:cs typeface="Poppins" panose="00000500000000000000" pitchFamily="2" charset="0"/>
          </a:endParaRPr>
        </a:p>
        <a:p>
          <a:pPr marL="0" lvl="0" indent="0" algn="ctr" defTabSz="444500">
            <a:lnSpc>
              <a:spcPct val="90000"/>
            </a:lnSpc>
            <a:spcBef>
              <a:spcPct val="0"/>
            </a:spcBef>
            <a:spcAft>
              <a:spcPct val="35000"/>
            </a:spcAft>
            <a:buNone/>
          </a:pPr>
          <a:endParaRPr lang="en-BE" sz="600" kern="1200">
            <a:latin typeface="Poppins" panose="00000500000000000000" pitchFamily="2" charset="0"/>
            <a:cs typeface="Poppins" panose="00000500000000000000" pitchFamily="2" charset="0"/>
          </a:endParaRPr>
        </a:p>
      </dsp:txBody>
      <dsp:txXfrm rot="10800000">
        <a:off x="2323152" y="861652"/>
        <a:ext cx="1415935" cy="2565119"/>
      </dsp:txXfrm>
    </dsp:sp>
    <dsp:sp modelId="{0C8ED9BE-B3BD-43F3-9049-4C3EA966DCE0}">
      <dsp:nvSpPr>
        <dsp:cNvPr id="0" name=""/>
        <dsp:cNvSpPr/>
      </dsp:nvSpPr>
      <dsp:spPr>
        <a:xfrm>
          <a:off x="4463525" y="0"/>
          <a:ext cx="618830" cy="62475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A5403-7386-471F-B2D7-1A3170FB6053}">
      <dsp:nvSpPr>
        <dsp:cNvPr id="0" name=""/>
        <dsp:cNvSpPr/>
      </dsp:nvSpPr>
      <dsp:spPr>
        <a:xfrm rot="10800000">
          <a:off x="3950648" y="843630"/>
          <a:ext cx="1730915" cy="2647553"/>
        </a:xfrm>
        <a:prstGeom prst="round2SameRect">
          <a:avLst>
            <a:gd name="adj1" fmla="val 10500"/>
            <a:gd name="adj2" fmla="val 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t-IT" sz="1000" b="1" kern="1200">
              <a:latin typeface="Poppins" panose="00000500000000000000" pitchFamily="2" charset="0"/>
              <a:cs typeface="Poppins" panose="00000500000000000000" pitchFamily="2" charset="0"/>
            </a:rPr>
            <a:t>Product Category Rules</a:t>
          </a:r>
        </a:p>
        <a:p>
          <a:pPr marL="0" lvl="0" indent="0" algn="ctr" defTabSz="444500">
            <a:lnSpc>
              <a:spcPct val="90000"/>
            </a:lnSpc>
            <a:spcBef>
              <a:spcPct val="0"/>
            </a:spcBef>
            <a:spcAft>
              <a:spcPct val="35000"/>
            </a:spcAft>
            <a:buNone/>
          </a:pPr>
          <a:r>
            <a:rPr lang="it-IT" sz="1000" b="0" kern="1200">
              <a:latin typeface="Poppins" panose="00000500000000000000" pitchFamily="2" charset="0"/>
              <a:cs typeface="Poppins" panose="00000500000000000000" pitchFamily="2" charset="0"/>
            </a:rPr>
            <a:t>(PCR)</a:t>
          </a:r>
        </a:p>
        <a:p>
          <a:pPr marL="0" lvl="0" indent="0" algn="ctr" defTabSz="444500">
            <a:lnSpc>
              <a:spcPct val="90000"/>
            </a:lnSpc>
            <a:spcBef>
              <a:spcPct val="0"/>
            </a:spcBef>
            <a:spcAft>
              <a:spcPct val="35000"/>
            </a:spcAft>
            <a:buNone/>
          </a:pPr>
          <a:r>
            <a:rPr lang="en-GB" sz="1000" kern="1200">
              <a:latin typeface="Poppins" panose="00000500000000000000" pitchFamily="2" charset="0"/>
              <a:cs typeface="Poppins" panose="00000500000000000000" pitchFamily="2" charset="0"/>
            </a:rPr>
            <a:t>A set of specific rules, requirements and guidelines for developing EPDs for one or more product categories</a:t>
          </a:r>
          <a:endParaRPr lang="en-BE" sz="1000" kern="1200">
            <a:latin typeface="Poppins" panose="00000500000000000000" pitchFamily="2" charset="0"/>
            <a:cs typeface="Poppins" panose="00000500000000000000" pitchFamily="2" charset="0"/>
          </a:endParaRPr>
        </a:p>
      </dsp:txBody>
      <dsp:txXfrm rot="10800000">
        <a:off x="4003880" y="843630"/>
        <a:ext cx="1624451" cy="2594321"/>
      </dsp:txXfrm>
    </dsp:sp>
    <dsp:sp modelId="{BFC19B60-4172-4250-8FE6-33C48E514E7B}">
      <dsp:nvSpPr>
        <dsp:cNvPr id="0" name=""/>
        <dsp:cNvSpPr/>
      </dsp:nvSpPr>
      <dsp:spPr>
        <a:xfrm>
          <a:off x="6390393" y="0"/>
          <a:ext cx="618830" cy="624751"/>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ABD10-F1D4-4C2C-A5A9-12673BBF188C}">
      <dsp:nvSpPr>
        <dsp:cNvPr id="0" name=""/>
        <dsp:cNvSpPr/>
      </dsp:nvSpPr>
      <dsp:spPr>
        <a:xfrm rot="10800000">
          <a:off x="5894732" y="878134"/>
          <a:ext cx="1727292" cy="2681581"/>
        </a:xfrm>
        <a:prstGeom prst="round2SameRect">
          <a:avLst>
            <a:gd name="adj1" fmla="val 10500"/>
            <a:gd name="adj2" fmla="val 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it-IT" sz="1000" b="1" kern="1200">
              <a:latin typeface="Poppins" panose="00000500000000000000" pitchFamily="2" charset="0"/>
              <a:cs typeface="Poppins" panose="00000500000000000000" pitchFamily="2" charset="0"/>
            </a:rPr>
            <a:t>Product Specific rules</a:t>
          </a:r>
        </a:p>
        <a:p>
          <a:pPr marL="0" lvl="0" indent="0" algn="ctr" defTabSz="444500">
            <a:lnSpc>
              <a:spcPct val="90000"/>
            </a:lnSpc>
            <a:spcBef>
              <a:spcPct val="0"/>
            </a:spcBef>
            <a:spcAft>
              <a:spcPct val="35000"/>
            </a:spcAft>
            <a:buNone/>
          </a:pPr>
          <a:r>
            <a:rPr lang="it-IT" sz="1000" b="0" kern="1200">
              <a:latin typeface="Poppins" panose="00000500000000000000" pitchFamily="2" charset="0"/>
              <a:cs typeface="Poppins" panose="00000500000000000000" pitchFamily="2" charset="0"/>
            </a:rPr>
            <a:t>(PSR)</a:t>
          </a:r>
          <a:endParaRPr lang="en-BE" sz="1000" b="0" kern="1200">
            <a:latin typeface="Poppins" panose="00000500000000000000" pitchFamily="2" charset="0"/>
            <a:cs typeface="Poppins" panose="00000500000000000000" pitchFamily="2" charset="0"/>
          </a:endParaRPr>
        </a:p>
        <a:p>
          <a:pPr marL="0" lvl="0" indent="0" algn="ctr" defTabSz="444500">
            <a:lnSpc>
              <a:spcPct val="90000"/>
            </a:lnSpc>
            <a:spcBef>
              <a:spcPct val="0"/>
            </a:spcBef>
            <a:spcAft>
              <a:spcPct val="35000"/>
            </a:spcAft>
            <a:buNone/>
          </a:pPr>
          <a:r>
            <a:rPr lang="en-GB" sz="1000" b="0" kern="1200">
              <a:latin typeface="Poppins" panose="00000500000000000000" pitchFamily="2" charset="0"/>
              <a:cs typeface="Poppins" panose="00000500000000000000" pitchFamily="2" charset="0"/>
            </a:rPr>
            <a:t>A set of specific rules, requirements and guidelines, based upon and complementing the PCR, for a specific product family</a:t>
          </a:r>
          <a:endParaRPr lang="en-BE" sz="1000" b="0" kern="1200">
            <a:latin typeface="Poppins" panose="00000500000000000000" pitchFamily="2" charset="0"/>
            <a:cs typeface="Poppins" panose="00000500000000000000" pitchFamily="2" charset="0"/>
          </a:endParaRPr>
        </a:p>
        <a:p>
          <a:pPr marL="0" lvl="0" indent="0" algn="ctr" defTabSz="444500">
            <a:lnSpc>
              <a:spcPct val="90000"/>
            </a:lnSpc>
            <a:spcBef>
              <a:spcPct val="0"/>
            </a:spcBef>
            <a:spcAft>
              <a:spcPct val="35000"/>
            </a:spcAft>
            <a:buNone/>
          </a:pPr>
          <a:endParaRPr lang="en-BE" sz="1000" kern="1200"/>
        </a:p>
      </dsp:txBody>
      <dsp:txXfrm rot="10800000">
        <a:off x="5947852" y="878134"/>
        <a:ext cx="1621052" cy="2628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7AA9B-3360-4CDA-BCE3-F9E528B7F75C}">
      <dsp:nvSpPr>
        <dsp:cNvPr id="0" name=""/>
        <dsp:cNvSpPr/>
      </dsp:nvSpPr>
      <dsp:spPr>
        <a:xfrm rot="5400000">
          <a:off x="3423049" y="-1262299"/>
          <a:ext cx="887873" cy="363951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LCA training</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Setting objective</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LightingEurope joins PEP Association</a:t>
          </a:r>
          <a:endParaRPr lang="en-NL" sz="1300" kern="1200">
            <a:latin typeface="Poppins" panose="00000500000000000000" pitchFamily="2" charset="0"/>
            <a:cs typeface="Poppins" panose="00000500000000000000" pitchFamily="2" charset="0"/>
          </a:endParaRPr>
        </a:p>
      </dsp:txBody>
      <dsp:txXfrm rot="-5400000">
        <a:off x="2047228" y="156864"/>
        <a:ext cx="3596174" cy="801189"/>
      </dsp:txXfrm>
    </dsp:sp>
    <dsp:sp modelId="{02455739-98FA-4113-80F6-B1616BE524EE}">
      <dsp:nvSpPr>
        <dsp:cNvPr id="0" name=""/>
        <dsp:cNvSpPr/>
      </dsp:nvSpPr>
      <dsp:spPr>
        <a:xfrm>
          <a:off x="0" y="2538"/>
          <a:ext cx="2047228" cy="11098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Poppins" panose="00000500000000000000" pitchFamily="2" charset="0"/>
              <a:cs typeface="Poppins" panose="00000500000000000000" pitchFamily="2" charset="0"/>
            </a:rPr>
            <a:t>Preparation</a:t>
          </a:r>
        </a:p>
      </dsp:txBody>
      <dsp:txXfrm>
        <a:off x="54178" y="56716"/>
        <a:ext cx="1938872" cy="1001485"/>
      </dsp:txXfrm>
    </dsp:sp>
    <dsp:sp modelId="{5F372DAD-EACF-4089-BDCD-8F889DDE9277}">
      <dsp:nvSpPr>
        <dsp:cNvPr id="0" name=""/>
        <dsp:cNvSpPr/>
      </dsp:nvSpPr>
      <dsp:spPr>
        <a:xfrm rot="5400000">
          <a:off x="3354346" y="-96965"/>
          <a:ext cx="1025280" cy="3639516"/>
        </a:xfrm>
        <a:prstGeom prst="round2Same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TF </a:t>
          </a:r>
          <a:r>
            <a:rPr lang="en-US" sz="1300" kern="1200" err="1">
              <a:latin typeface="Poppins" panose="00000500000000000000" pitchFamily="2" charset="0"/>
              <a:cs typeface="Poppins" panose="00000500000000000000" pitchFamily="2" charset="0"/>
            </a:rPr>
            <a:t>ecopassport</a:t>
          </a:r>
          <a:r>
            <a:rPr lang="en-US" sz="1300" kern="1200">
              <a:latin typeface="Poppins" panose="00000500000000000000" pitchFamily="2" charset="0"/>
              <a:cs typeface="Poppins" panose="00000500000000000000" pitchFamily="2" charset="0"/>
            </a:rPr>
            <a:t> started</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with small team of experts to work with PEP</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March 2022-July 2022</a:t>
          </a:r>
          <a:endParaRPr lang="en-NL" sz="1300" kern="1200">
            <a:latin typeface="Poppins" panose="00000500000000000000" pitchFamily="2" charset="0"/>
            <a:cs typeface="Poppins" panose="00000500000000000000" pitchFamily="2" charset="0"/>
          </a:endParaRPr>
        </a:p>
      </dsp:txBody>
      <dsp:txXfrm rot="-5400000">
        <a:off x="2047228" y="1260203"/>
        <a:ext cx="3589466" cy="925180"/>
      </dsp:txXfrm>
    </dsp:sp>
    <dsp:sp modelId="{AE8756C8-C933-41F6-89E7-4C69D53A1B44}">
      <dsp:nvSpPr>
        <dsp:cNvPr id="0" name=""/>
        <dsp:cNvSpPr/>
      </dsp:nvSpPr>
      <dsp:spPr>
        <a:xfrm>
          <a:off x="0" y="1167872"/>
          <a:ext cx="2047228" cy="110984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Poppins" panose="00000500000000000000" pitchFamily="2" charset="0"/>
              <a:cs typeface="Poppins" panose="00000500000000000000" pitchFamily="2" charset="0"/>
            </a:rPr>
            <a:t>Commenting</a:t>
          </a:r>
          <a:endParaRPr lang="en-NL" sz="2000" kern="1200">
            <a:latin typeface="Poppins" panose="00000500000000000000" pitchFamily="2" charset="0"/>
            <a:cs typeface="Poppins" panose="00000500000000000000" pitchFamily="2" charset="0"/>
          </a:endParaRPr>
        </a:p>
      </dsp:txBody>
      <dsp:txXfrm>
        <a:off x="54178" y="1222050"/>
        <a:ext cx="1938872" cy="1001485"/>
      </dsp:txXfrm>
    </dsp:sp>
    <dsp:sp modelId="{6231A4FA-FFEB-4352-9C6E-120E18E5FB31}">
      <dsp:nvSpPr>
        <dsp:cNvPr id="0" name=""/>
        <dsp:cNvSpPr/>
      </dsp:nvSpPr>
      <dsp:spPr>
        <a:xfrm rot="5400000">
          <a:off x="3423049" y="1068368"/>
          <a:ext cx="887873" cy="3639516"/>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July 2022: face-to-face with PEP</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Supported by external consultant</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July 2022-Sepember 2022</a:t>
          </a:r>
          <a:endParaRPr lang="en-NL" sz="1300" kern="1200">
            <a:latin typeface="Poppins" panose="00000500000000000000" pitchFamily="2" charset="0"/>
            <a:cs typeface="Poppins" panose="00000500000000000000" pitchFamily="2" charset="0"/>
          </a:endParaRPr>
        </a:p>
      </dsp:txBody>
      <dsp:txXfrm rot="-5400000">
        <a:off x="2047228" y="2487531"/>
        <a:ext cx="3596174" cy="801189"/>
      </dsp:txXfrm>
    </dsp:sp>
    <dsp:sp modelId="{499F26B5-B32F-46D6-8F69-BCCFF17EF49E}">
      <dsp:nvSpPr>
        <dsp:cNvPr id="0" name=""/>
        <dsp:cNvSpPr/>
      </dsp:nvSpPr>
      <dsp:spPr>
        <a:xfrm>
          <a:off x="0" y="2333205"/>
          <a:ext cx="2047228" cy="110984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Poppins" panose="00000500000000000000" pitchFamily="2" charset="0"/>
              <a:cs typeface="Poppins" panose="00000500000000000000" pitchFamily="2" charset="0"/>
            </a:rPr>
            <a:t>Comment resolution</a:t>
          </a:r>
          <a:endParaRPr lang="en-NL" sz="2000" kern="1200">
            <a:latin typeface="Poppins" panose="00000500000000000000" pitchFamily="2" charset="0"/>
            <a:cs typeface="Poppins" panose="00000500000000000000" pitchFamily="2" charset="0"/>
          </a:endParaRPr>
        </a:p>
      </dsp:txBody>
      <dsp:txXfrm>
        <a:off x="54178" y="2387383"/>
        <a:ext cx="1938872" cy="1001485"/>
      </dsp:txXfrm>
    </dsp:sp>
    <dsp:sp modelId="{52632267-D2B8-4863-88FF-0C72CF4C4BEF}">
      <dsp:nvSpPr>
        <dsp:cNvPr id="0" name=""/>
        <dsp:cNvSpPr/>
      </dsp:nvSpPr>
      <dsp:spPr>
        <a:xfrm rot="5400000">
          <a:off x="3423049" y="2233701"/>
          <a:ext cx="887873" cy="3639516"/>
        </a:xfrm>
        <a:prstGeom prst="round2Same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By experts in COTEC and external experts</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September 2022-December 2022</a:t>
          </a:r>
          <a:endParaRPr lang="en-NL" sz="1300" kern="1200">
            <a:latin typeface="Poppins" panose="00000500000000000000" pitchFamily="2" charset="0"/>
            <a:cs typeface="Poppins" panose="00000500000000000000" pitchFamily="2" charset="0"/>
          </a:endParaRPr>
        </a:p>
      </dsp:txBody>
      <dsp:txXfrm rot="-5400000">
        <a:off x="2047228" y="3652864"/>
        <a:ext cx="3596174" cy="801189"/>
      </dsp:txXfrm>
    </dsp:sp>
    <dsp:sp modelId="{56FF16D0-4DE5-4968-9C1A-D1A2639B319E}">
      <dsp:nvSpPr>
        <dsp:cNvPr id="0" name=""/>
        <dsp:cNvSpPr/>
      </dsp:nvSpPr>
      <dsp:spPr>
        <a:xfrm>
          <a:off x="0" y="3498539"/>
          <a:ext cx="2047228" cy="1109841"/>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Poppins" panose="00000500000000000000" pitchFamily="2" charset="0"/>
              <a:cs typeface="Poppins" panose="00000500000000000000" pitchFamily="2" charset="0"/>
            </a:rPr>
            <a:t>Critical review</a:t>
          </a:r>
          <a:endParaRPr lang="en-NL" sz="2000" kern="1200">
            <a:latin typeface="Poppins" panose="00000500000000000000" pitchFamily="2" charset="0"/>
            <a:cs typeface="Poppins" panose="00000500000000000000" pitchFamily="2" charset="0"/>
          </a:endParaRPr>
        </a:p>
      </dsp:txBody>
      <dsp:txXfrm>
        <a:off x="54178" y="3552717"/>
        <a:ext cx="1938872" cy="1001485"/>
      </dsp:txXfrm>
    </dsp:sp>
    <dsp:sp modelId="{1F5255EC-AF89-4EEB-B1C3-E5073584D3BA}">
      <dsp:nvSpPr>
        <dsp:cNvPr id="0" name=""/>
        <dsp:cNvSpPr/>
      </dsp:nvSpPr>
      <dsp:spPr>
        <a:xfrm rot="5400000">
          <a:off x="3423049" y="3399035"/>
          <a:ext cx="887873" cy="363951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Comment resolution</a:t>
          </a:r>
          <a:endParaRPr lang="en-NL" sz="1300" kern="1200">
            <a:latin typeface="Poppins" panose="00000500000000000000" pitchFamily="2" charset="0"/>
            <a:cs typeface="Poppins" panose="00000500000000000000" pitchFamily="2" charset="0"/>
          </a:endParaRPr>
        </a:p>
        <a:p>
          <a:pPr marL="114300" lvl="1" indent="-114300" algn="l" defTabSz="577850">
            <a:lnSpc>
              <a:spcPct val="90000"/>
            </a:lnSpc>
            <a:spcBef>
              <a:spcPct val="0"/>
            </a:spcBef>
            <a:spcAft>
              <a:spcPct val="15000"/>
            </a:spcAft>
            <a:buChar char="•"/>
          </a:pPr>
          <a:r>
            <a:rPr lang="en-US" sz="1300" kern="1200">
              <a:latin typeface="Poppins" panose="00000500000000000000" pitchFamily="2" charset="0"/>
              <a:cs typeface="Poppins" panose="00000500000000000000" pitchFamily="2" charset="0"/>
            </a:rPr>
            <a:t>Endorsement by </a:t>
          </a:r>
          <a:r>
            <a:rPr lang="en-US" sz="1300" kern="1200" err="1">
              <a:latin typeface="Poppins" panose="00000500000000000000" pitchFamily="2" charset="0"/>
              <a:cs typeface="Poppins" panose="00000500000000000000" pitchFamily="2" charset="0"/>
            </a:rPr>
            <a:t>LightingEurope</a:t>
          </a:r>
          <a:endParaRPr lang="en-NL" sz="1300" kern="1200">
            <a:latin typeface="Poppins" panose="00000500000000000000" pitchFamily="2" charset="0"/>
            <a:cs typeface="Poppins" panose="00000500000000000000" pitchFamily="2" charset="0"/>
          </a:endParaRPr>
        </a:p>
      </dsp:txBody>
      <dsp:txXfrm rot="-5400000">
        <a:off x="2047228" y="4818198"/>
        <a:ext cx="3596174" cy="801189"/>
      </dsp:txXfrm>
    </dsp:sp>
    <dsp:sp modelId="{3004C609-CE36-4A30-B9D0-0AD95EC027B9}">
      <dsp:nvSpPr>
        <dsp:cNvPr id="0" name=""/>
        <dsp:cNvSpPr/>
      </dsp:nvSpPr>
      <dsp:spPr>
        <a:xfrm>
          <a:off x="0" y="4666411"/>
          <a:ext cx="2047228" cy="110984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Poppins" panose="00000500000000000000" pitchFamily="2" charset="0"/>
              <a:cs typeface="Poppins" panose="00000500000000000000" pitchFamily="2" charset="0"/>
            </a:rPr>
            <a:t>Finalization</a:t>
          </a:r>
          <a:endParaRPr lang="en-NL" sz="2000" kern="1200">
            <a:latin typeface="Poppins" panose="00000500000000000000" pitchFamily="2" charset="0"/>
            <a:cs typeface="Poppins" panose="00000500000000000000" pitchFamily="2" charset="0"/>
          </a:endParaRPr>
        </a:p>
      </dsp:txBody>
      <dsp:txXfrm>
        <a:off x="54178" y="4720589"/>
        <a:ext cx="1938872" cy="1001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6B2B-B374-4B46-92D2-3FF699060B0C}">
      <dsp:nvSpPr>
        <dsp:cNvPr id="0" name=""/>
        <dsp:cNvSpPr/>
      </dsp:nvSpPr>
      <dsp:spPr>
        <a:xfrm rot="16200000">
          <a:off x="-1109435" y="1111593"/>
          <a:ext cx="4340646" cy="2117459"/>
        </a:xfrm>
        <a:prstGeom prst="flowChartManualOperation">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en-US" sz="1900" b="1" kern="1200">
              <a:latin typeface="Poppins" panose="00000500000000000000" pitchFamily="2" charset="0"/>
              <a:ea typeface="+mn-ea"/>
              <a:cs typeface="Poppins" panose="00000500000000000000" pitchFamily="2" charset="0"/>
            </a:rPr>
            <a:t>Definitions &amp; terminology in alignment with Ecodesign and IEC standards </a:t>
          </a:r>
          <a:endParaRPr lang="en-GB" sz="1900" b="1" kern="1200">
            <a:latin typeface="Poppins" panose="00000500000000000000" pitchFamily="2" charset="0"/>
            <a:ea typeface="+mn-ea"/>
            <a:cs typeface="Poppins" panose="00000500000000000000" pitchFamily="2" charset="0"/>
          </a:endParaRPr>
        </a:p>
      </dsp:txBody>
      <dsp:txXfrm rot="5400000">
        <a:off x="2158" y="868129"/>
        <a:ext cx="2117459" cy="2604388"/>
      </dsp:txXfrm>
    </dsp:sp>
    <dsp:sp modelId="{3A2A728B-9D81-4BF8-8CD4-C475B84A9D8C}">
      <dsp:nvSpPr>
        <dsp:cNvPr id="0" name=""/>
        <dsp:cNvSpPr/>
      </dsp:nvSpPr>
      <dsp:spPr>
        <a:xfrm rot="16200000">
          <a:off x="1166833" y="1111593"/>
          <a:ext cx="4340646" cy="2117459"/>
        </a:xfrm>
        <a:prstGeom prst="flowChartManualOperati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en-US" sz="1900" b="1" kern="1200">
              <a:latin typeface="Poppins" panose="00000500000000000000" pitchFamily="2" charset="0"/>
              <a:ea typeface="+mn-ea"/>
              <a:cs typeface="Poppins" panose="00000500000000000000" pitchFamily="2" charset="0"/>
            </a:rPr>
            <a:t>Definition of the "functional unit" for luminaires</a:t>
          </a:r>
          <a:endParaRPr lang="en-GB" sz="1900" b="1" kern="1200">
            <a:latin typeface="Poppins" panose="00000500000000000000" pitchFamily="2" charset="0"/>
            <a:ea typeface="+mn-ea"/>
            <a:cs typeface="Poppins" panose="00000500000000000000" pitchFamily="2" charset="0"/>
          </a:endParaRPr>
        </a:p>
      </dsp:txBody>
      <dsp:txXfrm rot="5400000">
        <a:off x="2278426" y="868129"/>
        <a:ext cx="2117459" cy="2604388"/>
      </dsp:txXfrm>
    </dsp:sp>
    <dsp:sp modelId="{8E7B9070-3F69-44F7-AD9B-EC29F1EA53EC}">
      <dsp:nvSpPr>
        <dsp:cNvPr id="0" name=""/>
        <dsp:cNvSpPr/>
      </dsp:nvSpPr>
      <dsp:spPr>
        <a:xfrm rot="16200000">
          <a:off x="3443102" y="1111593"/>
          <a:ext cx="4340646" cy="2117459"/>
        </a:xfrm>
        <a:prstGeom prst="flowChartManualOperation">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en-US" sz="1900" b="1" kern="1200">
              <a:latin typeface="Poppins" panose="00000500000000000000" pitchFamily="2" charset="0"/>
              <a:ea typeface="+mn-ea"/>
              <a:cs typeface="Poppins" panose="00000500000000000000" pitchFamily="2" charset="0"/>
            </a:rPr>
            <a:t>Consideration of lighting control scenarios and energy saving reductions</a:t>
          </a:r>
          <a:endParaRPr lang="en-GB" sz="1900" b="1" kern="1200">
            <a:latin typeface="Poppins" panose="00000500000000000000" pitchFamily="2" charset="0"/>
            <a:ea typeface="+mn-ea"/>
            <a:cs typeface="Poppins" panose="00000500000000000000" pitchFamily="2" charset="0"/>
          </a:endParaRPr>
        </a:p>
      </dsp:txBody>
      <dsp:txXfrm rot="5400000">
        <a:off x="4554695" y="868129"/>
        <a:ext cx="2117459" cy="2604388"/>
      </dsp:txXfrm>
    </dsp:sp>
    <dsp:sp modelId="{A27D48CD-C5C1-4E3A-B61A-DCA1E7F13A86}">
      <dsp:nvSpPr>
        <dsp:cNvPr id="0" name=""/>
        <dsp:cNvSpPr/>
      </dsp:nvSpPr>
      <dsp:spPr>
        <a:xfrm rot="16200000">
          <a:off x="5719371" y="1111593"/>
          <a:ext cx="4340646" cy="2117459"/>
        </a:xfrm>
        <a:prstGeom prst="flowChartManualOperati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r>
            <a:rPr lang="en-GB" sz="1900" b="1" kern="1200">
              <a:latin typeface="Poppins" panose="00000500000000000000" pitchFamily="2" charset="0"/>
              <a:ea typeface="+mn-ea"/>
              <a:cs typeface="Poppins" panose="00000500000000000000" pitchFamily="2" charset="0"/>
            </a:rPr>
            <a:t>Homogeneous product families and extrapolation</a:t>
          </a:r>
        </a:p>
      </dsp:txBody>
      <dsp:txXfrm rot="5400000">
        <a:off x="6830964" y="868129"/>
        <a:ext cx="2117459" cy="2604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81F63-D582-4ADA-9AA3-490DC2A4E24F}">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BE3AA-815A-481F-BCB0-2F301F8EC5CA}">
      <dsp:nvSpPr>
        <dsp:cNvPr id="0" name=""/>
        <dsp:cNvSpPr/>
      </dsp:nvSpPr>
      <dsp:spPr>
        <a:xfrm>
          <a:off x="752110" y="541866"/>
          <a:ext cx="7301111" cy="1083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latin typeface="Poppins" panose="00000500000000000000" pitchFamily="2" charset="0"/>
              <a:cs typeface="Poppins" panose="00000500000000000000" pitchFamily="2" charset="0"/>
            </a:rPr>
            <a:t>Product specific rules for drivers and light sources</a:t>
          </a:r>
          <a:endParaRPr lang="en-BE" sz="2700" kern="1200">
            <a:latin typeface="Poppins" panose="00000500000000000000" pitchFamily="2" charset="0"/>
            <a:cs typeface="Poppins" panose="00000500000000000000" pitchFamily="2" charset="0"/>
          </a:endParaRPr>
        </a:p>
      </dsp:txBody>
      <dsp:txXfrm>
        <a:off x="752110" y="541866"/>
        <a:ext cx="7301111" cy="1083733"/>
      </dsp:txXfrm>
    </dsp:sp>
    <dsp:sp modelId="{C880C1BD-DF8D-4A71-9A86-2BCB68D62E74}">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D9691-26E6-477D-8ABB-5E8B310B4921}">
      <dsp:nvSpPr>
        <dsp:cNvPr id="0" name=""/>
        <dsp:cNvSpPr/>
      </dsp:nvSpPr>
      <dsp:spPr>
        <a:xfrm>
          <a:off x="1146048" y="2167466"/>
          <a:ext cx="6907174" cy="10837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latin typeface="Poppins" panose="00000500000000000000" pitchFamily="2" charset="0"/>
              <a:cs typeface="Poppins" panose="00000500000000000000" pitchFamily="2" charset="0"/>
            </a:rPr>
            <a:t>Product specific rules for emergency luminaires</a:t>
          </a:r>
          <a:endParaRPr lang="en-BE" sz="2700" kern="1200">
            <a:latin typeface="Poppins" panose="00000500000000000000" pitchFamily="2" charset="0"/>
            <a:cs typeface="Poppins" panose="00000500000000000000" pitchFamily="2" charset="0"/>
          </a:endParaRPr>
        </a:p>
      </dsp:txBody>
      <dsp:txXfrm>
        <a:off x="1146048" y="2167466"/>
        <a:ext cx="6907174" cy="1083733"/>
      </dsp:txXfrm>
    </dsp:sp>
    <dsp:sp modelId="{43FF9631-C557-4C24-A4FB-5E6F327E83E1}">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6CD832-C312-48D0-8695-1F3D59781436}">
      <dsp:nvSpPr>
        <dsp:cNvPr id="0" name=""/>
        <dsp:cNvSpPr/>
      </dsp:nvSpPr>
      <dsp:spPr>
        <a:xfrm>
          <a:off x="752110" y="3793066"/>
          <a:ext cx="7301111" cy="10837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latin typeface="Poppins" panose="00000500000000000000" pitchFamily="2" charset="0"/>
              <a:cs typeface="Poppins" panose="00000500000000000000" pitchFamily="2" charset="0"/>
            </a:rPr>
            <a:t>IEC Standardization Track</a:t>
          </a:r>
          <a:endParaRPr lang="en-BE" sz="2700" kern="1200">
            <a:latin typeface="Poppins" panose="00000500000000000000" pitchFamily="2" charset="0"/>
            <a:cs typeface="Poppins" panose="00000500000000000000" pitchFamily="2" charset="0"/>
          </a:endParaRPr>
        </a:p>
      </dsp:txBody>
      <dsp:txXfrm>
        <a:off x="752110" y="3793066"/>
        <a:ext cx="7301111" cy="1083733"/>
      </dsp:txXfrm>
    </dsp:sp>
    <dsp:sp modelId="{1CE18727-6CC9-4B7B-A157-8EEEF3E3C7BE}">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81F63-D582-4ADA-9AA3-490DC2A4E24F}">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9BE3AA-815A-481F-BCB0-2F301F8EC5CA}">
      <dsp:nvSpPr>
        <dsp:cNvPr id="0" name=""/>
        <dsp:cNvSpPr/>
      </dsp:nvSpPr>
      <dsp:spPr>
        <a:xfrm>
          <a:off x="752110" y="541866"/>
          <a:ext cx="7301111" cy="1083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kern="1200">
              <a:latin typeface="Poppins" panose="00000500000000000000" pitchFamily="2" charset="0"/>
              <a:cs typeface="Poppins" panose="00000500000000000000" pitchFamily="2" charset="0"/>
            </a:rPr>
            <a:t>External communication and promotion, Green Light Alliance, webinar</a:t>
          </a:r>
          <a:endParaRPr lang="en-BE" sz="2400" b="0" kern="1200">
            <a:latin typeface="Poppins" panose="00000500000000000000" pitchFamily="2" charset="0"/>
            <a:cs typeface="Poppins" panose="00000500000000000000" pitchFamily="2" charset="0"/>
          </a:endParaRPr>
        </a:p>
      </dsp:txBody>
      <dsp:txXfrm>
        <a:off x="752110" y="541866"/>
        <a:ext cx="7301111" cy="1083733"/>
      </dsp:txXfrm>
    </dsp:sp>
    <dsp:sp modelId="{C880C1BD-DF8D-4A71-9A86-2BCB68D62E74}">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8D9691-26E6-477D-8ABB-5E8B310B4921}">
      <dsp:nvSpPr>
        <dsp:cNvPr id="0" name=""/>
        <dsp:cNvSpPr/>
      </dsp:nvSpPr>
      <dsp:spPr>
        <a:xfrm>
          <a:off x="1146048" y="2167466"/>
          <a:ext cx="6907174" cy="10837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Poppins" panose="00000500000000000000" pitchFamily="2" charset="0"/>
              <a:cs typeface="Poppins" panose="00000500000000000000" pitchFamily="2" charset="0"/>
            </a:rPr>
            <a:t>Training for members</a:t>
          </a:r>
          <a:endParaRPr lang="en-BE" sz="2400" kern="1200">
            <a:latin typeface="Poppins" panose="00000500000000000000" pitchFamily="2" charset="0"/>
            <a:cs typeface="Poppins" panose="00000500000000000000" pitchFamily="2" charset="0"/>
          </a:endParaRPr>
        </a:p>
      </dsp:txBody>
      <dsp:txXfrm>
        <a:off x="1146048" y="2167466"/>
        <a:ext cx="6907174" cy="1083733"/>
      </dsp:txXfrm>
    </dsp:sp>
    <dsp:sp modelId="{43FF9631-C557-4C24-A4FB-5E6F327E83E1}">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6CD832-C312-48D0-8695-1F3D59781436}">
      <dsp:nvSpPr>
        <dsp:cNvPr id="0" name=""/>
        <dsp:cNvSpPr/>
      </dsp:nvSpPr>
      <dsp:spPr>
        <a:xfrm>
          <a:off x="752110" y="3793066"/>
          <a:ext cx="7301111" cy="10837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0" kern="1200">
              <a:latin typeface="Poppins" panose="00000500000000000000" pitchFamily="2" charset="0"/>
              <a:cs typeface="Poppins" panose="00000500000000000000" pitchFamily="2" charset="0"/>
            </a:rPr>
            <a:t>Possible LE Guidelines or Software on PSR0014-ed2</a:t>
          </a:r>
          <a:endParaRPr lang="en-BE" sz="2400" b="0" kern="1200">
            <a:latin typeface="Poppins" panose="00000500000000000000" pitchFamily="2" charset="0"/>
            <a:cs typeface="Poppins" panose="00000500000000000000" pitchFamily="2" charset="0"/>
          </a:endParaRPr>
        </a:p>
      </dsp:txBody>
      <dsp:txXfrm>
        <a:off x="752110" y="3793066"/>
        <a:ext cx="7301111" cy="1083733"/>
      </dsp:txXfrm>
    </dsp:sp>
    <dsp:sp modelId="{1CE18727-6CC9-4B7B-A157-8EEEF3E3C7BE}">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49694-B8B5-4AF8-A5D5-8A54C1555287}" type="datetimeFigureOut">
              <a:rPr lang="en-BE" smtClean="0"/>
              <a:t>03/01/2024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FF5CA-4F60-4AC5-A29E-1BF7337DAC10}" type="slidenum">
              <a:rPr lang="en-BE" smtClean="0"/>
              <a:t>‹#›</a:t>
            </a:fld>
            <a:endParaRPr lang="en-BE"/>
          </a:p>
        </p:txBody>
      </p:sp>
    </p:spTree>
    <p:extLst>
      <p:ext uri="{BB962C8B-B14F-4D97-AF65-F5344CB8AC3E}">
        <p14:creationId xmlns:p14="http://schemas.microsoft.com/office/powerpoint/2010/main" val="494758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486C-7518-E282-B7E1-9AACC386C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51FB3-4116-8549-0148-4318F1511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27464-2E5B-B7D1-4CFA-F62575246C61}"/>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82A4992C-A6BF-02CF-8164-77BBF3FB07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98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D3472-C226-8B27-0E27-0463CB0E1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61F43-E3DD-F7D7-7C14-8BB928CE1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30214-37CC-9C10-2E6F-7B3A1113A3B0}"/>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C3F04075-A766-9FC6-14A0-30B8C916E4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78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35AE2-DF6E-E487-93DA-6B8B8756F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4089C-EF8E-B34F-E020-CA0087BB0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CA3C3-B72F-3158-0502-65A21AB5AA54}"/>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30613855-858E-F3AB-27CC-FA6A94B377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83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DA2F-E334-E9BD-A61C-D68B5EDFD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1B12A-851A-8371-441D-9AC548F5E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2A8DE-D90A-20AC-EF8D-4EA351FA83F6}"/>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71F160DE-6A6E-DC81-E494-B289F2AAD4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161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0C9CB-A8EE-85D5-5DC3-BDEDBA51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4819A-99C2-3158-F2E2-BF32B5DF2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F4AAE-7C9A-90EC-91DF-FBB63CA5D0E8}"/>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9FF6F9CB-F379-090B-C150-E4BC87C287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29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BC7F-B48E-7ABD-2EBD-9D5DB7F93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EDC3B-5515-8991-1650-A5A54D6EA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95577-1615-E575-5FD8-304EEC85FD8E}"/>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DDF7EC7B-A4F7-896C-975C-5888A85894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90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1208E-E8C8-436B-AA47-8BDD8A627D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15301-1D5F-51E8-C62E-E7771E9EC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3F3CB-7EC5-9BEC-5F86-8C13D51F6AD1}"/>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F2A75B14-D56A-44BF-2806-39C8155375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82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2CA25-2172-A190-4339-10BBB7A27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20972-A7B1-AAD5-8DA1-3ABAA1371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EB458-A277-7837-BB79-818C7BD7689E}"/>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B271C511-FCB3-00E7-D470-A03C8B5880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78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DE97E-12C5-12C1-EDDC-133B30F1A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76D9C-6D8E-633B-6AD5-9EBB0D97EC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BB764-DD24-C446-6EAB-71B3669074A1}"/>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57AB1F35-F1EC-59E7-431F-4C5C5A1A20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99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08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88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C158-4C0C-ECD4-C729-7C0E9CEF0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916EA-FB37-0BF1-6CE6-95A1387FD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A1768-14C2-502C-FE28-07765253AFA8}"/>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3C032304-8CA2-F3F7-C812-D02A60C8CC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7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8C158-4C0C-ECD4-C729-7C0E9CEF0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916EA-FB37-0BF1-6CE6-95A1387FD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A1768-14C2-502C-FE28-07765253AFA8}"/>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3C032304-8CA2-F3F7-C812-D02A60C8CC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20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EA34-11B2-F8F0-4792-DB3FCD134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81367-4954-FA54-C5F0-5DCEB8A70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AE27B-0330-69D0-C4A2-F63E1A07C908}"/>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DF26C612-C586-196A-C50B-93D851FAC1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69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EA34-11B2-F8F0-4792-DB3FCD134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81367-4954-FA54-C5F0-5DCEB8A70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AE27B-0330-69D0-C4A2-F63E1A07C908}"/>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DF26C612-C586-196A-C50B-93D851FAC1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92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B1BF6-F32A-DD94-C211-0632EDE315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5705C-F25D-A182-C8CB-2CD36118A0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2C476-9DB1-81FF-2238-AB207F6AB074}"/>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BA1A0397-301A-3D7A-6CA0-F1AD415135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94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52950-6B30-A75D-9624-F3BD5CC7C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B55BB-C29A-FE7B-67BB-8064DDA621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81811-FF4C-5CAD-522E-D31A3A24E7CE}"/>
              </a:ext>
            </a:extLst>
          </p:cNvPr>
          <p:cNvSpPr>
            <a:spLocks noGrp="1"/>
          </p:cNvSpPr>
          <p:nvPr>
            <p:ph type="body" idx="1"/>
          </p:nvPr>
        </p:nvSpPr>
        <p:spPr/>
        <p:txBody>
          <a:bodyPr/>
          <a:lstStyle/>
          <a:p>
            <a:endParaRPr lang="en-BE"/>
          </a:p>
        </p:txBody>
      </p:sp>
      <p:sp>
        <p:nvSpPr>
          <p:cNvPr id="4" name="Slide Number Placeholder 3">
            <a:extLst>
              <a:ext uri="{FF2B5EF4-FFF2-40B4-BE49-F238E27FC236}">
                <a16:creationId xmlns:a16="http://schemas.microsoft.com/office/drawing/2014/main" id="{5FFCADF3-7347-44A7-3B53-BD13F55372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1BD6A-5139-444E-BFA7-CF1A1343A734}"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49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191E-0263-D055-510F-47B505EC88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5D9F7EEA-4BFC-0CB7-52ED-9C763D8DD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CCF32387-F5D3-9F11-6F1A-1CE7FBA70F56}"/>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5" name="Footer Placeholder 4">
            <a:extLst>
              <a:ext uri="{FF2B5EF4-FFF2-40B4-BE49-F238E27FC236}">
                <a16:creationId xmlns:a16="http://schemas.microsoft.com/office/drawing/2014/main" id="{0FE3D24D-34D5-4120-B245-1B13DF840C8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F910842-29F0-60A8-61FC-D1D62662FAA5}"/>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129225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1938-3947-3027-169E-DB477095D3AD}"/>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7362D251-EFFF-2511-1269-62C61A775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6AEF17E-98E0-AF70-FDA6-E48DA1A7CB96}"/>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5" name="Footer Placeholder 4">
            <a:extLst>
              <a:ext uri="{FF2B5EF4-FFF2-40B4-BE49-F238E27FC236}">
                <a16:creationId xmlns:a16="http://schemas.microsoft.com/office/drawing/2014/main" id="{AA29886B-F556-5306-AE71-A9B04CDAC38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9E5C49B-8ABB-F266-1D35-0223C6666B48}"/>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26844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7C2D7-F729-55B7-5F23-02E2014028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54484A1D-D9BA-179F-275B-93EC62C07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63C3B327-6FF5-9D27-D2C8-7892492D7372}"/>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5" name="Footer Placeholder 4">
            <a:extLst>
              <a:ext uri="{FF2B5EF4-FFF2-40B4-BE49-F238E27FC236}">
                <a16:creationId xmlns:a16="http://schemas.microsoft.com/office/drawing/2014/main" id="{2F0E0516-471E-B96D-1DBF-9E79E598C33A}"/>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683F273-37B4-8C4D-D641-7AEBA234B6C8}"/>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158747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3676-509C-D963-8EF8-CE23231AADE1}"/>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7A73DFD1-80F4-BB7F-FC42-996C56542C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B6A6E43-B6F3-63D4-F8BF-58A18954F52F}"/>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5" name="Footer Placeholder 4">
            <a:extLst>
              <a:ext uri="{FF2B5EF4-FFF2-40B4-BE49-F238E27FC236}">
                <a16:creationId xmlns:a16="http://schemas.microsoft.com/office/drawing/2014/main" id="{392A9795-2F1E-9E3F-17B8-0CFA8E21E9D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605BD87-2B24-CA36-FB7E-51DFD6D27102}"/>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4273246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654A-7BA1-D760-3F39-3BEFAB114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BF130C24-FADB-F498-35A7-7D8795526A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C9473-C730-C2DC-A57B-829B6ACD3388}"/>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5" name="Footer Placeholder 4">
            <a:extLst>
              <a:ext uri="{FF2B5EF4-FFF2-40B4-BE49-F238E27FC236}">
                <a16:creationId xmlns:a16="http://schemas.microsoft.com/office/drawing/2014/main" id="{2459F347-56B9-E88F-13E0-2423D8FB8E0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2C0B74E-CCDB-E406-F53A-C41F9C8554A0}"/>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416882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BDA2-384D-A28A-D0F0-F46E61EC807F}"/>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2F7B088C-C349-8836-E7C1-F10BE6B847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354CFD62-AAD7-50F7-C7DF-AFBD1DD7A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BE9CD631-24F8-E0BA-E05D-2B249A76BA1A}"/>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6" name="Footer Placeholder 5">
            <a:extLst>
              <a:ext uri="{FF2B5EF4-FFF2-40B4-BE49-F238E27FC236}">
                <a16:creationId xmlns:a16="http://schemas.microsoft.com/office/drawing/2014/main" id="{A32EC523-5897-EEC4-948E-0781EB7DA9B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225BA3E-21CA-A6AB-0E39-80C8B4CC79E2}"/>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9933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1B30-96B0-0838-3301-56CD45EE0484}"/>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D189938A-40C1-17C3-B665-E45CC2088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AB5D3-2A5C-4533-D9DC-EF6358D73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17F9A319-201D-2B1A-B10C-3ACE12B4D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1AAC1-8D68-6A1F-6256-E638156A93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C933CC38-B098-7185-D2DB-149A8DACD2B4}"/>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8" name="Footer Placeholder 7">
            <a:extLst>
              <a:ext uri="{FF2B5EF4-FFF2-40B4-BE49-F238E27FC236}">
                <a16:creationId xmlns:a16="http://schemas.microsoft.com/office/drawing/2014/main" id="{5AAAF2BA-2151-95DA-1932-24A439FA6579}"/>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949DF914-F3A8-1A1F-EE55-595CDFB000DC}"/>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308275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2486-7AD8-D987-3518-102B8D4188BF}"/>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F0A68E98-55F8-AB7F-3EEA-E37D5EE76D0E}"/>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4" name="Footer Placeholder 3">
            <a:extLst>
              <a:ext uri="{FF2B5EF4-FFF2-40B4-BE49-F238E27FC236}">
                <a16:creationId xmlns:a16="http://schemas.microsoft.com/office/drawing/2014/main" id="{32CB9E31-C142-19AC-D050-15E4C6DAD1F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7B5AF098-EEDC-10A0-9914-ACD7C13ABCB4}"/>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420050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8E8F3-8A22-2716-63E8-DBD676C25656}"/>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3" name="Footer Placeholder 2">
            <a:extLst>
              <a:ext uri="{FF2B5EF4-FFF2-40B4-BE49-F238E27FC236}">
                <a16:creationId xmlns:a16="http://schemas.microsoft.com/office/drawing/2014/main" id="{E4DBF981-960B-E940-99C4-B3016C5C010E}"/>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F80DD250-FA2D-2578-5DBA-61CFB770C8BF}"/>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293693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F2AE-4FC8-C5AD-7DFA-894B4F897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1D41956C-3FBD-8270-47B5-D71877293F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4BA46C63-8C49-F5B9-3C16-0C459591E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515FF-B217-6DE4-7407-7B1DF37C7505}"/>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6" name="Footer Placeholder 5">
            <a:extLst>
              <a:ext uri="{FF2B5EF4-FFF2-40B4-BE49-F238E27FC236}">
                <a16:creationId xmlns:a16="http://schemas.microsoft.com/office/drawing/2014/main" id="{4BBD8104-A8CF-2BFC-2225-D2D1A88E026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D5BD6ED-E9C5-E899-40AA-CDF5BEBFD4EF}"/>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233517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317A-8E2A-BFE9-0AFD-A508FA81B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D18AFFEE-D446-9263-62FA-5C519ACFF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71210374-D69B-C596-FC83-367BF88A0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0847D-939F-07E3-4D62-932DFDA306BD}"/>
              </a:ext>
            </a:extLst>
          </p:cNvPr>
          <p:cNvSpPr>
            <a:spLocks noGrp="1"/>
          </p:cNvSpPr>
          <p:nvPr>
            <p:ph type="dt" sz="half" idx="10"/>
          </p:nvPr>
        </p:nvSpPr>
        <p:spPr/>
        <p:txBody>
          <a:bodyPr/>
          <a:lstStyle/>
          <a:p>
            <a:fld id="{B0E7814C-A7A3-4310-BDB8-CED80462EA65}" type="datetimeFigureOut">
              <a:rPr lang="en-BE" smtClean="0"/>
              <a:t>03/01/2024</a:t>
            </a:fld>
            <a:endParaRPr lang="en-BE"/>
          </a:p>
        </p:txBody>
      </p:sp>
      <p:sp>
        <p:nvSpPr>
          <p:cNvPr id="6" name="Footer Placeholder 5">
            <a:extLst>
              <a:ext uri="{FF2B5EF4-FFF2-40B4-BE49-F238E27FC236}">
                <a16:creationId xmlns:a16="http://schemas.microsoft.com/office/drawing/2014/main" id="{D334B053-168B-A523-E44B-CBC6BF37EFAC}"/>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3C44553-5AC0-7F37-8F8D-6DB6D7F36A54}"/>
              </a:ext>
            </a:extLst>
          </p:cNvPr>
          <p:cNvSpPr>
            <a:spLocks noGrp="1"/>
          </p:cNvSpPr>
          <p:nvPr>
            <p:ph type="sldNum" sz="quarter" idx="12"/>
          </p:nvPr>
        </p:nvSpPr>
        <p:spPr/>
        <p:txBody>
          <a:bodyPr/>
          <a:lstStyle/>
          <a:p>
            <a:fld id="{2958D555-6F05-4C39-B222-3CB2AE6811E6}" type="slidenum">
              <a:rPr lang="en-BE" smtClean="0"/>
              <a:t>‹#›</a:t>
            </a:fld>
            <a:endParaRPr lang="en-BE"/>
          </a:p>
        </p:txBody>
      </p:sp>
    </p:spTree>
    <p:extLst>
      <p:ext uri="{BB962C8B-B14F-4D97-AF65-F5344CB8AC3E}">
        <p14:creationId xmlns:p14="http://schemas.microsoft.com/office/powerpoint/2010/main" val="423793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046B3-7F18-88D7-5A79-71FA26740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49CF462D-F1F3-98E1-AD5D-EB56B204D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143AA59-4B76-C14A-380A-58D35571C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7814C-A7A3-4310-BDB8-CED80462EA65}" type="datetimeFigureOut">
              <a:rPr lang="en-BE" smtClean="0"/>
              <a:t>03/01/2024</a:t>
            </a:fld>
            <a:endParaRPr lang="en-BE"/>
          </a:p>
        </p:txBody>
      </p:sp>
      <p:sp>
        <p:nvSpPr>
          <p:cNvPr id="5" name="Footer Placeholder 4">
            <a:extLst>
              <a:ext uri="{FF2B5EF4-FFF2-40B4-BE49-F238E27FC236}">
                <a16:creationId xmlns:a16="http://schemas.microsoft.com/office/drawing/2014/main" id="{5F8C32D1-C563-B84F-A9CB-4797D1130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9EEB55B0-3142-B594-3E5F-4D22A60AE1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8D555-6F05-4C39-B222-3CB2AE6811E6}" type="slidenum">
              <a:rPr lang="en-BE" smtClean="0"/>
              <a:t>‹#›</a:t>
            </a:fld>
            <a:endParaRPr lang="en-BE"/>
          </a:p>
        </p:txBody>
      </p:sp>
    </p:spTree>
    <p:extLst>
      <p:ext uri="{BB962C8B-B14F-4D97-AF65-F5344CB8AC3E}">
        <p14:creationId xmlns:p14="http://schemas.microsoft.com/office/powerpoint/2010/main" val="2476861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sv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sv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diagramQuickStyle" Target="../diagrams/quickStyle4.xml"/><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image" Target="../media/image17.svg"/><Relationship Id="rId5" Type="http://schemas.openxmlformats.org/officeDocument/2006/relationships/diagramData" Target="../diagrams/data4.xml"/><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4.svg"/><Relationship Id="rId9" Type="http://schemas.microsoft.com/office/2007/relationships/diagramDrawing" Target="../diagrams/drawing4.xml"/><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diagramQuickStyle" Target="../diagrams/quickStyle5.xml"/><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17.svg"/><Relationship Id="rId5" Type="http://schemas.openxmlformats.org/officeDocument/2006/relationships/diagramData" Target="../diagrams/data5.xml"/><Relationship Id="rId15" Type="http://schemas.openxmlformats.org/officeDocument/2006/relationships/image" Target="../media/image22.svg"/><Relationship Id="rId10" Type="http://schemas.openxmlformats.org/officeDocument/2006/relationships/image" Target="../media/image16.png"/><Relationship Id="rId4" Type="http://schemas.openxmlformats.org/officeDocument/2006/relationships/image" Target="../media/image4.svg"/><Relationship Id="rId9" Type="http://schemas.microsoft.com/office/2007/relationships/diagramDrawing" Target="../diagrams/drawing5.xml"/><Relationship Id="rId1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1.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3.png"/><Relationship Id="rId2" Type="http://schemas.openxmlformats.org/officeDocument/2006/relationships/image" Target="../media/image27.png"/><Relationship Id="rId16"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2.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845368" y="5509106"/>
            <a:ext cx="2057400" cy="570031"/>
            <a:chOff x="0" y="0"/>
            <a:chExt cx="812800" cy="225197"/>
          </a:xfrm>
        </p:grpSpPr>
        <p:sp>
          <p:nvSpPr>
            <p:cNvPr id="15" name="Freeform 15"/>
            <p:cNvSpPr/>
            <p:nvPr/>
          </p:nvSpPr>
          <p:spPr>
            <a:xfrm>
              <a:off x="0" y="0"/>
              <a:ext cx="812800" cy="225197"/>
            </a:xfrm>
            <a:custGeom>
              <a:avLst/>
              <a:gdLst/>
              <a:ahLst/>
              <a:cxnLst/>
              <a:rect l="l" t="t" r="r" b="b"/>
              <a:pathLst>
                <a:path w="812800" h="225197">
                  <a:moveTo>
                    <a:pt x="0" y="0"/>
                  </a:moveTo>
                  <a:lnTo>
                    <a:pt x="812800" y="0"/>
                  </a:lnTo>
                  <a:lnTo>
                    <a:pt x="812800" y="225197"/>
                  </a:lnTo>
                  <a:lnTo>
                    <a:pt x="0" y="225197"/>
                  </a:lnTo>
                  <a:close/>
                </a:path>
              </a:pathLst>
            </a:custGeom>
            <a:solidFill>
              <a:srgbClr val="6EB44B"/>
            </a:solidFill>
          </p:spPr>
          <p:txBody>
            <a:bodyPr/>
            <a:lstStyle/>
            <a:p>
              <a:endParaRPr lang="en-BE" sz="1200"/>
            </a:p>
          </p:txBody>
        </p:sp>
        <p:sp>
          <p:nvSpPr>
            <p:cNvPr id="16" name="TextBox 16"/>
            <p:cNvSpPr txBox="1"/>
            <p:nvPr/>
          </p:nvSpPr>
          <p:spPr>
            <a:xfrm>
              <a:off x="0" y="-57150"/>
              <a:ext cx="812800" cy="282347"/>
            </a:xfrm>
            <a:prstGeom prst="rect">
              <a:avLst/>
            </a:prstGeom>
          </p:spPr>
          <p:txBody>
            <a:bodyPr lIns="33867" tIns="33867" rIns="33867" bIns="33867" rtlCol="0" anchor="ctr"/>
            <a:lstStyle/>
            <a:p>
              <a:pPr algn="ctr">
                <a:lnSpc>
                  <a:spcPts val="1773"/>
                </a:lnSpc>
              </a:pPr>
              <a:endParaRPr sz="1200"/>
            </a:p>
          </p:txBody>
        </p:sp>
      </p:grpSp>
      <p:grpSp>
        <p:nvGrpSpPr>
          <p:cNvPr id="17" name="Group 17"/>
          <p:cNvGrpSpPr/>
          <p:nvPr/>
        </p:nvGrpSpPr>
        <p:grpSpPr>
          <a:xfrm>
            <a:off x="773067" y="5436957"/>
            <a:ext cx="2057400" cy="570031"/>
            <a:chOff x="0" y="0"/>
            <a:chExt cx="812800" cy="225197"/>
          </a:xfrm>
        </p:grpSpPr>
        <p:sp>
          <p:nvSpPr>
            <p:cNvPr id="18" name="Freeform 18"/>
            <p:cNvSpPr/>
            <p:nvPr/>
          </p:nvSpPr>
          <p:spPr>
            <a:xfrm>
              <a:off x="0" y="0"/>
              <a:ext cx="812800" cy="225197"/>
            </a:xfrm>
            <a:custGeom>
              <a:avLst/>
              <a:gdLst/>
              <a:ahLst/>
              <a:cxnLst/>
              <a:rect l="l" t="t" r="r" b="b"/>
              <a:pathLst>
                <a:path w="812800" h="225197">
                  <a:moveTo>
                    <a:pt x="0" y="0"/>
                  </a:moveTo>
                  <a:lnTo>
                    <a:pt x="812800" y="0"/>
                  </a:lnTo>
                  <a:lnTo>
                    <a:pt x="812800" y="225197"/>
                  </a:lnTo>
                  <a:lnTo>
                    <a:pt x="0" y="225197"/>
                  </a:lnTo>
                  <a:close/>
                </a:path>
              </a:pathLst>
            </a:custGeom>
            <a:solidFill>
              <a:srgbClr val="6EB44B">
                <a:alpha val="50980"/>
              </a:srgbClr>
            </a:solidFill>
          </p:spPr>
          <p:txBody>
            <a:bodyPr/>
            <a:lstStyle/>
            <a:p>
              <a:endParaRPr lang="en-BE" sz="1200"/>
            </a:p>
          </p:txBody>
        </p:sp>
        <p:sp>
          <p:nvSpPr>
            <p:cNvPr id="19" name="TextBox 19"/>
            <p:cNvSpPr txBox="1"/>
            <p:nvPr/>
          </p:nvSpPr>
          <p:spPr>
            <a:xfrm>
              <a:off x="0" y="-57150"/>
              <a:ext cx="812800" cy="282347"/>
            </a:xfrm>
            <a:prstGeom prst="rect">
              <a:avLst/>
            </a:prstGeom>
          </p:spPr>
          <p:txBody>
            <a:bodyPr lIns="33867" tIns="33867" rIns="33867" bIns="33867" rtlCol="0" anchor="ctr"/>
            <a:lstStyle/>
            <a:p>
              <a:pPr algn="ctr">
                <a:lnSpc>
                  <a:spcPts val="1773"/>
                </a:lnSpc>
              </a:pPr>
              <a:endParaRPr sz="1200"/>
            </a:p>
          </p:txBody>
        </p:sp>
      </p:grpSp>
      <p:sp>
        <p:nvSpPr>
          <p:cNvPr id="20" name="Freeform 20"/>
          <p:cNvSpPr>
            <a:spLocks noGrp="1" noRot="1" noMove="1" noResize="1" noEditPoints="1" noAdjustHandles="1" noChangeArrowheads="1" noChangeShapeType="1"/>
          </p:cNvSpPr>
          <p:nvPr/>
        </p:nvSpPr>
        <p:spPr>
          <a:xfrm>
            <a:off x="116417" y="116417"/>
            <a:ext cx="1829731" cy="906925"/>
          </a:xfrm>
          <a:custGeom>
            <a:avLst/>
            <a:gdLst/>
            <a:ahLst/>
            <a:cxnLst/>
            <a:rect l="l" t="t" r="r" b="b"/>
            <a:pathLst>
              <a:path w="2744597" h="1360387">
                <a:moveTo>
                  <a:pt x="0" y="0"/>
                </a:moveTo>
                <a:lnTo>
                  <a:pt x="2744597" y="0"/>
                </a:lnTo>
                <a:lnTo>
                  <a:pt x="2744597" y="1360387"/>
                </a:lnTo>
                <a:lnTo>
                  <a:pt x="0" y="1360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sz="1200"/>
          </a:p>
        </p:txBody>
      </p:sp>
      <p:sp>
        <p:nvSpPr>
          <p:cNvPr id="22" name="TextBox 22"/>
          <p:cNvSpPr txBox="1"/>
          <p:nvPr/>
        </p:nvSpPr>
        <p:spPr>
          <a:xfrm>
            <a:off x="773067" y="1824513"/>
            <a:ext cx="5558217" cy="1846659"/>
          </a:xfrm>
          <a:prstGeom prst="rect">
            <a:avLst/>
          </a:prstGeom>
        </p:spPr>
        <p:txBody>
          <a:bodyPr wrap="square" lIns="0" tIns="0" rIns="0" bIns="0" rtlCol="0" anchor="t">
            <a:spAutoFit/>
          </a:bodyPr>
          <a:lstStyle/>
          <a:p>
            <a:pPr>
              <a:spcBef>
                <a:spcPct val="0"/>
              </a:spcBef>
            </a:pPr>
            <a:r>
              <a:rPr lang="en-US" sz="4000" b="1">
                <a:solidFill>
                  <a:srgbClr val="92D050"/>
                </a:solidFill>
                <a:latin typeface="Poppins" panose="00000500000000000000" pitchFamily="2" charset="0"/>
                <a:cs typeface="Poppins" panose="00000500000000000000" pitchFamily="2" charset="0"/>
              </a:rPr>
              <a:t>Harmonizing the EPD practice in the lighting industry</a:t>
            </a:r>
          </a:p>
        </p:txBody>
      </p:sp>
      <p:sp>
        <p:nvSpPr>
          <p:cNvPr id="25" name="TextBox 25"/>
          <p:cNvSpPr txBox="1"/>
          <p:nvPr/>
        </p:nvSpPr>
        <p:spPr>
          <a:xfrm>
            <a:off x="801031" y="5596425"/>
            <a:ext cx="2057400" cy="329064"/>
          </a:xfrm>
          <a:prstGeom prst="rect">
            <a:avLst/>
          </a:prstGeom>
        </p:spPr>
        <p:txBody>
          <a:bodyPr lIns="0" tIns="0" rIns="0" bIns="0" rtlCol="0" anchor="t">
            <a:spAutoFit/>
          </a:bodyPr>
          <a:lstStyle/>
          <a:p>
            <a:pPr algn="ctr">
              <a:lnSpc>
                <a:spcPts val="2706"/>
              </a:lnSpc>
              <a:spcBef>
                <a:spcPct val="0"/>
              </a:spcBef>
            </a:pPr>
            <a:r>
              <a:rPr lang="en-US" sz="1933">
                <a:solidFill>
                  <a:srgbClr val="000000"/>
                </a:solidFill>
                <a:latin typeface="Poppins"/>
              </a:rPr>
              <a:t>Get Started</a:t>
            </a:r>
          </a:p>
        </p:txBody>
      </p:sp>
      <p:grpSp>
        <p:nvGrpSpPr>
          <p:cNvPr id="33" name="Group 2">
            <a:extLst>
              <a:ext uri="{FF2B5EF4-FFF2-40B4-BE49-F238E27FC236}">
                <a16:creationId xmlns:a16="http://schemas.microsoft.com/office/drawing/2014/main" id="{103658EB-AB3A-207C-6DD7-751957069F64}"/>
              </a:ext>
            </a:extLst>
          </p:cNvPr>
          <p:cNvGrpSpPr>
            <a:grpSpLocks noGrp="1" noUngrp="1" noRot="1" noMove="1" noResize="1"/>
          </p:cNvGrpSpPr>
          <p:nvPr/>
        </p:nvGrpSpPr>
        <p:grpSpPr>
          <a:xfrm rot="-3818509">
            <a:off x="5675253" y="-276676"/>
            <a:ext cx="12052747" cy="10982084"/>
            <a:chOff x="0" y="-57150"/>
            <a:chExt cx="4761579" cy="4338601"/>
          </a:xfrm>
        </p:grpSpPr>
        <p:sp>
          <p:nvSpPr>
            <p:cNvPr id="34" name="Freeform 3">
              <a:extLst>
                <a:ext uri="{FF2B5EF4-FFF2-40B4-BE49-F238E27FC236}">
                  <a16:creationId xmlns:a16="http://schemas.microsoft.com/office/drawing/2014/main" id="{BF4597BB-C7BF-2481-2B6D-0F04F1B3C6DF}"/>
                </a:ext>
              </a:extLst>
            </p:cNvPr>
            <p:cNvSpPr>
              <a:spLocks noGrp="1" noRot="1" noMove="1" noResize="1" noEditPoints="1" noAdjustHandles="1" noChangeArrowheads="1" noChangeShapeType="1"/>
            </p:cNvSpPr>
            <p:nvPr/>
          </p:nvSpPr>
          <p:spPr>
            <a:xfrm>
              <a:off x="586700" y="-716"/>
              <a:ext cx="3725932" cy="2582535"/>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174879"/>
                <a:gd name="connsiteY0" fmla="*/ 0 h 4282167"/>
                <a:gd name="connsiteX1" fmla="*/ 4174879 w 4174879"/>
                <a:gd name="connsiteY1" fmla="*/ 716 h 4282167"/>
                <a:gd name="connsiteX2" fmla="*/ 4174879 w 4174879"/>
                <a:gd name="connsiteY2" fmla="*/ 4282167 h 4282167"/>
                <a:gd name="connsiteX3" fmla="*/ 0 w 4174879"/>
                <a:gd name="connsiteY3" fmla="*/ 0 h 4282167"/>
                <a:gd name="connsiteX0" fmla="*/ 0 w 4174879"/>
                <a:gd name="connsiteY0" fmla="*/ 0 h 4282167"/>
                <a:gd name="connsiteX1" fmla="*/ 4174879 w 4174879"/>
                <a:gd name="connsiteY1" fmla="*/ 716 h 4282167"/>
                <a:gd name="connsiteX2" fmla="*/ 4174879 w 4174879"/>
                <a:gd name="connsiteY2" fmla="*/ 4282167 h 4282167"/>
                <a:gd name="connsiteX3" fmla="*/ 0 w 4174879"/>
                <a:gd name="connsiteY3" fmla="*/ 0 h 4282167"/>
                <a:gd name="connsiteX0" fmla="*/ 0 w 4174879"/>
                <a:gd name="connsiteY0" fmla="*/ 0 h 2582535"/>
                <a:gd name="connsiteX1" fmla="*/ 4174879 w 4174879"/>
                <a:gd name="connsiteY1" fmla="*/ 716 h 2582535"/>
                <a:gd name="connsiteX2" fmla="*/ 1295709 w 4174879"/>
                <a:gd name="connsiteY2" fmla="*/ 2582535 h 2582535"/>
                <a:gd name="connsiteX3" fmla="*/ 0 w 4174879"/>
                <a:gd name="connsiteY3" fmla="*/ 0 h 2582535"/>
                <a:gd name="connsiteX0" fmla="*/ 0 w 4174879"/>
                <a:gd name="connsiteY0" fmla="*/ 0 h 2582535"/>
                <a:gd name="connsiteX1" fmla="*/ 4174879 w 4174879"/>
                <a:gd name="connsiteY1" fmla="*/ 716 h 2582535"/>
                <a:gd name="connsiteX2" fmla="*/ 1295709 w 4174879"/>
                <a:gd name="connsiteY2" fmla="*/ 2582535 h 2582535"/>
                <a:gd name="connsiteX3" fmla="*/ 0 w 4174879"/>
                <a:gd name="connsiteY3" fmla="*/ 0 h 2582535"/>
                <a:gd name="connsiteX0" fmla="*/ 0 w 4174879"/>
                <a:gd name="connsiteY0" fmla="*/ 0 h 2582535"/>
                <a:gd name="connsiteX1" fmla="*/ 4174879 w 4174879"/>
                <a:gd name="connsiteY1" fmla="*/ 716 h 2582535"/>
                <a:gd name="connsiteX2" fmla="*/ 1295709 w 4174879"/>
                <a:gd name="connsiteY2" fmla="*/ 2582535 h 2582535"/>
                <a:gd name="connsiteX3" fmla="*/ 0 w 4174879"/>
                <a:gd name="connsiteY3" fmla="*/ 0 h 2582535"/>
                <a:gd name="connsiteX0" fmla="*/ 0 w 3055298"/>
                <a:gd name="connsiteY0" fmla="*/ 0 h 2582535"/>
                <a:gd name="connsiteX1" fmla="*/ 3055298 w 3055298"/>
                <a:gd name="connsiteY1" fmla="*/ 10845 h 2582535"/>
                <a:gd name="connsiteX2" fmla="*/ 1295709 w 3055298"/>
                <a:gd name="connsiteY2" fmla="*/ 2582535 h 2582535"/>
                <a:gd name="connsiteX3" fmla="*/ 0 w 3055298"/>
                <a:gd name="connsiteY3" fmla="*/ 0 h 2582535"/>
                <a:gd name="connsiteX0" fmla="*/ 0 w 3056353"/>
                <a:gd name="connsiteY0" fmla="*/ 8028 h 2590563"/>
                <a:gd name="connsiteX1" fmla="*/ 3055298 w 3056353"/>
                <a:gd name="connsiteY1" fmla="*/ 18873 h 2590563"/>
                <a:gd name="connsiteX2" fmla="*/ 3056353 w 3056353"/>
                <a:gd name="connsiteY2" fmla="*/ 0 h 2590563"/>
                <a:gd name="connsiteX3" fmla="*/ 1295709 w 3056353"/>
                <a:gd name="connsiteY3" fmla="*/ 2590563 h 2590563"/>
                <a:gd name="connsiteX4" fmla="*/ 0 w 3056353"/>
                <a:gd name="connsiteY4" fmla="*/ 8028 h 2590563"/>
                <a:gd name="connsiteX0" fmla="*/ 0 w 3725932"/>
                <a:gd name="connsiteY0" fmla="*/ 0 h 2582535"/>
                <a:gd name="connsiteX1" fmla="*/ 3055298 w 3725932"/>
                <a:gd name="connsiteY1" fmla="*/ 10845 h 2582535"/>
                <a:gd name="connsiteX2" fmla="*/ 3725932 w 3725932"/>
                <a:gd name="connsiteY2" fmla="*/ 1371854 h 2582535"/>
                <a:gd name="connsiteX3" fmla="*/ 1295709 w 3725932"/>
                <a:gd name="connsiteY3" fmla="*/ 2582535 h 2582535"/>
                <a:gd name="connsiteX4" fmla="*/ 0 w 3725932"/>
                <a:gd name="connsiteY4" fmla="*/ 0 h 258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5932" h="2582535">
                  <a:moveTo>
                    <a:pt x="0" y="0"/>
                  </a:moveTo>
                  <a:lnTo>
                    <a:pt x="3055298" y="10845"/>
                  </a:lnTo>
                  <a:cubicBezTo>
                    <a:pt x="3055650" y="4554"/>
                    <a:pt x="3725580" y="1378145"/>
                    <a:pt x="3725932" y="1371854"/>
                  </a:cubicBezTo>
                  <a:lnTo>
                    <a:pt x="1295709" y="2582535"/>
                  </a:lnTo>
                  <a:cubicBezTo>
                    <a:pt x="429545" y="845272"/>
                    <a:pt x="722967" y="1362621"/>
                    <a:pt x="0" y="0"/>
                  </a:cubicBezTo>
                  <a:close/>
                </a:path>
              </a:pathLst>
            </a:custGeom>
            <a:solidFill>
              <a:srgbClr val="67C2C8">
                <a:alpha val="60000"/>
              </a:srgbClr>
            </a:solidFill>
          </p:spPr>
          <p:txBody>
            <a:bodyPr/>
            <a:lstStyle/>
            <a:p>
              <a:endParaRPr lang="en-BE" sz="1200"/>
            </a:p>
          </p:txBody>
        </p:sp>
        <p:sp>
          <p:nvSpPr>
            <p:cNvPr id="35" name="TextBox 4">
              <a:extLst>
                <a:ext uri="{FF2B5EF4-FFF2-40B4-BE49-F238E27FC236}">
                  <a16:creationId xmlns:a16="http://schemas.microsoft.com/office/drawing/2014/main" id="{53A9FD95-253A-FFF6-29B2-8F88C5A7221E}"/>
                </a:ext>
              </a:extLst>
            </p:cNvPr>
            <p:cNvSpPr txBox="1">
              <a:spLocks noGrp="1" noRot="1" noMove="1" noResize="1" noEditPoints="1" noAdjustHandles="1" noChangeArrowheads="1" noChangeShapeType="1"/>
            </p:cNvSpPr>
            <p:nvPr/>
          </p:nvSpPr>
          <p:spPr>
            <a:xfrm>
              <a:off x="0" y="-57150"/>
              <a:ext cx="4761579" cy="4338601"/>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30" name="Group 5">
            <a:extLst>
              <a:ext uri="{FF2B5EF4-FFF2-40B4-BE49-F238E27FC236}">
                <a16:creationId xmlns:a16="http://schemas.microsoft.com/office/drawing/2014/main" id="{A30A544A-51CE-CBDA-AE82-F1929E5F99F5}"/>
              </a:ext>
            </a:extLst>
          </p:cNvPr>
          <p:cNvGrpSpPr>
            <a:grpSpLocks noGrp="1" noUngrp="1" noRot="1" noMove="1" noResize="1"/>
          </p:cNvGrpSpPr>
          <p:nvPr/>
        </p:nvGrpSpPr>
        <p:grpSpPr>
          <a:xfrm rot="-3605793">
            <a:off x="5283251" y="-816821"/>
            <a:ext cx="14483257" cy="11061631"/>
            <a:chOff x="0" y="-57150"/>
            <a:chExt cx="4761579" cy="4338601"/>
          </a:xfrm>
        </p:grpSpPr>
        <p:sp>
          <p:nvSpPr>
            <p:cNvPr id="31" name="Freeform 6">
              <a:extLst>
                <a:ext uri="{FF2B5EF4-FFF2-40B4-BE49-F238E27FC236}">
                  <a16:creationId xmlns:a16="http://schemas.microsoft.com/office/drawing/2014/main" id="{2A4653C9-0170-70C6-E72D-0FA8B700D94B}"/>
                </a:ext>
              </a:extLst>
            </p:cNvPr>
            <p:cNvSpPr>
              <a:spLocks noGrp="1" noRot="1" noMove="1" noResize="1" noEditPoints="1" noAdjustHandles="1" noChangeArrowheads="1" noChangeShapeType="1"/>
            </p:cNvSpPr>
            <p:nvPr/>
          </p:nvSpPr>
          <p:spPr>
            <a:xfrm>
              <a:off x="530595" y="-22096"/>
              <a:ext cx="3144202" cy="2437302"/>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230984"/>
                <a:gd name="connsiteY0" fmla="*/ 0 h 4286850"/>
                <a:gd name="connsiteX1" fmla="*/ 4230984 w 4230984"/>
                <a:gd name="connsiteY1" fmla="*/ 5399 h 4286850"/>
                <a:gd name="connsiteX2" fmla="*/ 4230984 w 4230984"/>
                <a:gd name="connsiteY2" fmla="*/ 4286850 h 4286850"/>
                <a:gd name="connsiteX3" fmla="*/ 0 w 4230984"/>
                <a:gd name="connsiteY3" fmla="*/ 0 h 4286850"/>
                <a:gd name="connsiteX0" fmla="*/ 0 w 4230984"/>
                <a:gd name="connsiteY0" fmla="*/ 0 h 2430885"/>
                <a:gd name="connsiteX1" fmla="*/ 4230984 w 4230984"/>
                <a:gd name="connsiteY1" fmla="*/ 5399 h 2430885"/>
                <a:gd name="connsiteX2" fmla="*/ 1394358 w 4230984"/>
                <a:gd name="connsiteY2" fmla="*/ 2430885 h 2430885"/>
                <a:gd name="connsiteX3" fmla="*/ 0 w 4230984"/>
                <a:gd name="connsiteY3" fmla="*/ 0 h 2430885"/>
                <a:gd name="connsiteX0" fmla="*/ 0 w 4230984"/>
                <a:gd name="connsiteY0" fmla="*/ 0 h 2430885"/>
                <a:gd name="connsiteX1" fmla="*/ 4230984 w 4230984"/>
                <a:gd name="connsiteY1" fmla="*/ 5399 h 2430885"/>
                <a:gd name="connsiteX2" fmla="*/ 1394358 w 4230984"/>
                <a:gd name="connsiteY2" fmla="*/ 2430885 h 2430885"/>
                <a:gd name="connsiteX3" fmla="*/ 0 w 4230984"/>
                <a:gd name="connsiteY3" fmla="*/ 0 h 2430885"/>
                <a:gd name="connsiteX0" fmla="*/ 0 w 4341003"/>
                <a:gd name="connsiteY0" fmla="*/ 6697 h 2437582"/>
                <a:gd name="connsiteX1" fmla="*/ 4341003 w 4341003"/>
                <a:gd name="connsiteY1" fmla="*/ 0 h 2437582"/>
                <a:gd name="connsiteX2" fmla="*/ 1394358 w 4341003"/>
                <a:gd name="connsiteY2" fmla="*/ 2437582 h 2437582"/>
                <a:gd name="connsiteX3" fmla="*/ 0 w 4341003"/>
                <a:gd name="connsiteY3" fmla="*/ 6697 h 2437582"/>
                <a:gd name="connsiteX0" fmla="*/ 0 w 4341003"/>
                <a:gd name="connsiteY0" fmla="*/ 6697 h 2441449"/>
                <a:gd name="connsiteX1" fmla="*/ 4341003 w 4341003"/>
                <a:gd name="connsiteY1" fmla="*/ 0 h 2441449"/>
                <a:gd name="connsiteX2" fmla="*/ 1176829 w 4341003"/>
                <a:gd name="connsiteY2" fmla="*/ 2441449 h 2441449"/>
                <a:gd name="connsiteX3" fmla="*/ 0 w 4341003"/>
                <a:gd name="connsiteY3" fmla="*/ 6697 h 2441449"/>
                <a:gd name="connsiteX0" fmla="*/ 0 w 4341003"/>
                <a:gd name="connsiteY0" fmla="*/ 6697 h 2441449"/>
                <a:gd name="connsiteX1" fmla="*/ 4341003 w 4341003"/>
                <a:gd name="connsiteY1" fmla="*/ 0 h 2441449"/>
                <a:gd name="connsiteX2" fmla="*/ 1176829 w 4341003"/>
                <a:gd name="connsiteY2" fmla="*/ 2441449 h 2441449"/>
                <a:gd name="connsiteX3" fmla="*/ 0 w 4341003"/>
                <a:gd name="connsiteY3" fmla="*/ 6697 h 2441449"/>
                <a:gd name="connsiteX0" fmla="*/ 0 w 4644282"/>
                <a:gd name="connsiteY0" fmla="*/ 47795 h 2482547"/>
                <a:gd name="connsiteX1" fmla="*/ 4644282 w 4644282"/>
                <a:gd name="connsiteY1" fmla="*/ 0 h 2482547"/>
                <a:gd name="connsiteX2" fmla="*/ 1176829 w 4644282"/>
                <a:gd name="connsiteY2" fmla="*/ 2482547 h 2482547"/>
                <a:gd name="connsiteX3" fmla="*/ 0 w 4644282"/>
                <a:gd name="connsiteY3" fmla="*/ 47795 h 2482547"/>
                <a:gd name="connsiteX0" fmla="*/ 0 w 4644282"/>
                <a:gd name="connsiteY0" fmla="*/ 47795 h 2468400"/>
                <a:gd name="connsiteX1" fmla="*/ 4644282 w 4644282"/>
                <a:gd name="connsiteY1" fmla="*/ 0 h 2468400"/>
                <a:gd name="connsiteX2" fmla="*/ 1176141 w 4644282"/>
                <a:gd name="connsiteY2" fmla="*/ 2468400 h 2468400"/>
                <a:gd name="connsiteX3" fmla="*/ 0 w 4644282"/>
                <a:gd name="connsiteY3" fmla="*/ 47795 h 2468400"/>
                <a:gd name="connsiteX0" fmla="*/ 0 w 3428868"/>
                <a:gd name="connsiteY0" fmla="*/ 28037 h 2448642"/>
                <a:gd name="connsiteX1" fmla="*/ 3428868 w 3428868"/>
                <a:gd name="connsiteY1" fmla="*/ 0 h 2448642"/>
                <a:gd name="connsiteX2" fmla="*/ 1176141 w 3428868"/>
                <a:gd name="connsiteY2" fmla="*/ 2448642 h 2448642"/>
                <a:gd name="connsiteX3" fmla="*/ 0 w 3428868"/>
                <a:gd name="connsiteY3" fmla="*/ 28037 h 2448642"/>
                <a:gd name="connsiteX0" fmla="*/ 0 w 3516875"/>
                <a:gd name="connsiteY0" fmla="*/ 28037 h 2448642"/>
                <a:gd name="connsiteX1" fmla="*/ 3428868 w 3516875"/>
                <a:gd name="connsiteY1" fmla="*/ 0 h 2448642"/>
                <a:gd name="connsiteX2" fmla="*/ 1176141 w 3516875"/>
                <a:gd name="connsiteY2" fmla="*/ 2448642 h 2448642"/>
                <a:gd name="connsiteX3" fmla="*/ 0 w 3516875"/>
                <a:gd name="connsiteY3" fmla="*/ 28037 h 2448642"/>
                <a:gd name="connsiteX0" fmla="*/ 0 w 2759240"/>
                <a:gd name="connsiteY0" fmla="*/ 16697 h 2437302"/>
                <a:gd name="connsiteX1" fmla="*/ 2617714 w 2759240"/>
                <a:gd name="connsiteY1" fmla="*/ 0 h 2437302"/>
                <a:gd name="connsiteX2" fmla="*/ 1176141 w 2759240"/>
                <a:gd name="connsiteY2" fmla="*/ 2437302 h 2437302"/>
                <a:gd name="connsiteX3" fmla="*/ 0 w 2759240"/>
                <a:gd name="connsiteY3" fmla="*/ 16697 h 2437302"/>
                <a:gd name="connsiteX0" fmla="*/ 0 w 2913544"/>
                <a:gd name="connsiteY0" fmla="*/ 16697 h 2450961"/>
                <a:gd name="connsiteX1" fmla="*/ 2617714 w 2913544"/>
                <a:gd name="connsiteY1" fmla="*/ 0 h 2450961"/>
                <a:gd name="connsiteX2" fmla="*/ 2691731 w 2913544"/>
                <a:gd name="connsiteY2" fmla="*/ 955783 h 2450961"/>
                <a:gd name="connsiteX3" fmla="*/ 1176141 w 2913544"/>
                <a:gd name="connsiteY3" fmla="*/ 2437302 h 2450961"/>
                <a:gd name="connsiteX4" fmla="*/ 0 w 2913544"/>
                <a:gd name="connsiteY4" fmla="*/ 16697 h 2450961"/>
                <a:gd name="connsiteX0" fmla="*/ 0 w 3004775"/>
                <a:gd name="connsiteY0" fmla="*/ 16697 h 2454086"/>
                <a:gd name="connsiteX1" fmla="*/ 2617714 w 3004775"/>
                <a:gd name="connsiteY1" fmla="*/ 0 h 2454086"/>
                <a:gd name="connsiteX2" fmla="*/ 2855467 w 3004775"/>
                <a:gd name="connsiteY2" fmla="*/ 1208360 h 2454086"/>
                <a:gd name="connsiteX3" fmla="*/ 1176141 w 3004775"/>
                <a:gd name="connsiteY3" fmla="*/ 2437302 h 2454086"/>
                <a:gd name="connsiteX4" fmla="*/ 0 w 3004775"/>
                <a:gd name="connsiteY4" fmla="*/ 16697 h 2454086"/>
                <a:gd name="connsiteX0" fmla="*/ 0 w 3012828"/>
                <a:gd name="connsiteY0" fmla="*/ 16697 h 2454086"/>
                <a:gd name="connsiteX1" fmla="*/ 2617714 w 3012828"/>
                <a:gd name="connsiteY1" fmla="*/ 0 h 2454086"/>
                <a:gd name="connsiteX2" fmla="*/ 2855467 w 3012828"/>
                <a:gd name="connsiteY2" fmla="*/ 1208360 h 2454086"/>
                <a:gd name="connsiteX3" fmla="*/ 1176141 w 3012828"/>
                <a:gd name="connsiteY3" fmla="*/ 2437302 h 2454086"/>
                <a:gd name="connsiteX4" fmla="*/ 0 w 3012828"/>
                <a:gd name="connsiteY4" fmla="*/ 16697 h 2454086"/>
                <a:gd name="connsiteX0" fmla="*/ 0 w 2879113"/>
                <a:gd name="connsiteY0" fmla="*/ 16697 h 2454524"/>
                <a:gd name="connsiteX1" fmla="*/ 2617714 w 2879113"/>
                <a:gd name="connsiteY1" fmla="*/ 0 h 2454524"/>
                <a:gd name="connsiteX2" fmla="*/ 2855467 w 2879113"/>
                <a:gd name="connsiteY2" fmla="*/ 1208360 h 2454524"/>
                <a:gd name="connsiteX3" fmla="*/ 1176141 w 2879113"/>
                <a:gd name="connsiteY3" fmla="*/ 2437302 h 2454524"/>
                <a:gd name="connsiteX4" fmla="*/ 0 w 2879113"/>
                <a:gd name="connsiteY4" fmla="*/ 16697 h 2454524"/>
                <a:gd name="connsiteX0" fmla="*/ 0 w 2873674"/>
                <a:gd name="connsiteY0" fmla="*/ 16697 h 2454524"/>
                <a:gd name="connsiteX1" fmla="*/ 2617714 w 2873674"/>
                <a:gd name="connsiteY1" fmla="*/ 0 h 2454524"/>
                <a:gd name="connsiteX2" fmla="*/ 2855467 w 2873674"/>
                <a:gd name="connsiteY2" fmla="*/ 1208360 h 2454524"/>
                <a:gd name="connsiteX3" fmla="*/ 1176141 w 2873674"/>
                <a:gd name="connsiteY3" fmla="*/ 2437302 h 2454524"/>
                <a:gd name="connsiteX4" fmla="*/ 0 w 2873674"/>
                <a:gd name="connsiteY4" fmla="*/ 16697 h 2454524"/>
                <a:gd name="connsiteX0" fmla="*/ 0 w 2871659"/>
                <a:gd name="connsiteY0" fmla="*/ 16697 h 2454524"/>
                <a:gd name="connsiteX1" fmla="*/ 2617714 w 2871659"/>
                <a:gd name="connsiteY1" fmla="*/ 0 h 2454524"/>
                <a:gd name="connsiteX2" fmla="*/ 2855467 w 2871659"/>
                <a:gd name="connsiteY2" fmla="*/ 1208360 h 2454524"/>
                <a:gd name="connsiteX3" fmla="*/ 1176141 w 2871659"/>
                <a:gd name="connsiteY3" fmla="*/ 2437302 h 2454524"/>
                <a:gd name="connsiteX4" fmla="*/ 0 w 2871659"/>
                <a:gd name="connsiteY4" fmla="*/ 16697 h 2454524"/>
                <a:gd name="connsiteX0" fmla="*/ 0 w 2871659"/>
                <a:gd name="connsiteY0" fmla="*/ 16697 h 2454524"/>
                <a:gd name="connsiteX1" fmla="*/ 2617714 w 2871659"/>
                <a:gd name="connsiteY1" fmla="*/ 0 h 2454524"/>
                <a:gd name="connsiteX2" fmla="*/ 2855467 w 2871659"/>
                <a:gd name="connsiteY2" fmla="*/ 1208360 h 2454524"/>
                <a:gd name="connsiteX3" fmla="*/ 1176141 w 2871659"/>
                <a:gd name="connsiteY3" fmla="*/ 2437302 h 2454524"/>
                <a:gd name="connsiteX4" fmla="*/ 0 w 2871659"/>
                <a:gd name="connsiteY4" fmla="*/ 16697 h 2454524"/>
                <a:gd name="connsiteX0" fmla="*/ 0 w 3154561"/>
                <a:gd name="connsiteY0" fmla="*/ 16697 h 2452845"/>
                <a:gd name="connsiteX1" fmla="*/ 2617714 w 3154561"/>
                <a:gd name="connsiteY1" fmla="*/ 0 h 2452845"/>
                <a:gd name="connsiteX2" fmla="*/ 3140881 w 3154561"/>
                <a:gd name="connsiteY2" fmla="*/ 1091857 h 2452845"/>
                <a:gd name="connsiteX3" fmla="*/ 1176141 w 3154561"/>
                <a:gd name="connsiteY3" fmla="*/ 2437302 h 2452845"/>
                <a:gd name="connsiteX4" fmla="*/ 0 w 3154561"/>
                <a:gd name="connsiteY4" fmla="*/ 16697 h 2452845"/>
                <a:gd name="connsiteX0" fmla="*/ 0 w 3154561"/>
                <a:gd name="connsiteY0" fmla="*/ 16697 h 2452845"/>
                <a:gd name="connsiteX1" fmla="*/ 2617714 w 3154561"/>
                <a:gd name="connsiteY1" fmla="*/ 0 h 2452845"/>
                <a:gd name="connsiteX2" fmla="*/ 3140881 w 3154561"/>
                <a:gd name="connsiteY2" fmla="*/ 1091857 h 2452845"/>
                <a:gd name="connsiteX3" fmla="*/ 1176141 w 3154561"/>
                <a:gd name="connsiteY3" fmla="*/ 2437302 h 2452845"/>
                <a:gd name="connsiteX4" fmla="*/ 0 w 3154561"/>
                <a:gd name="connsiteY4" fmla="*/ 16697 h 2452845"/>
                <a:gd name="connsiteX0" fmla="*/ 0 w 3140881"/>
                <a:gd name="connsiteY0" fmla="*/ 16697 h 2451305"/>
                <a:gd name="connsiteX1" fmla="*/ 2617714 w 3140881"/>
                <a:gd name="connsiteY1" fmla="*/ 0 h 2451305"/>
                <a:gd name="connsiteX2" fmla="*/ 3140881 w 3140881"/>
                <a:gd name="connsiteY2" fmla="*/ 1091857 h 2451305"/>
                <a:gd name="connsiteX3" fmla="*/ 1176141 w 3140881"/>
                <a:gd name="connsiteY3" fmla="*/ 2437302 h 2451305"/>
                <a:gd name="connsiteX4" fmla="*/ 0 w 3140881"/>
                <a:gd name="connsiteY4" fmla="*/ 16697 h 2451305"/>
                <a:gd name="connsiteX0" fmla="*/ 0 w 3144202"/>
                <a:gd name="connsiteY0" fmla="*/ 16697 h 2451516"/>
                <a:gd name="connsiteX1" fmla="*/ 2617714 w 3144202"/>
                <a:gd name="connsiteY1" fmla="*/ 0 h 2451516"/>
                <a:gd name="connsiteX2" fmla="*/ 3144202 w 3144202"/>
                <a:gd name="connsiteY2" fmla="*/ 1111498 h 2451516"/>
                <a:gd name="connsiteX3" fmla="*/ 1176141 w 3144202"/>
                <a:gd name="connsiteY3" fmla="*/ 2437302 h 2451516"/>
                <a:gd name="connsiteX4" fmla="*/ 0 w 3144202"/>
                <a:gd name="connsiteY4" fmla="*/ 16697 h 2451516"/>
                <a:gd name="connsiteX0" fmla="*/ 0 w 3144202"/>
                <a:gd name="connsiteY0" fmla="*/ 16697 h 2437302"/>
                <a:gd name="connsiteX1" fmla="*/ 2617714 w 3144202"/>
                <a:gd name="connsiteY1" fmla="*/ 0 h 2437302"/>
                <a:gd name="connsiteX2" fmla="*/ 3144202 w 3144202"/>
                <a:gd name="connsiteY2" fmla="*/ 1111498 h 2437302"/>
                <a:gd name="connsiteX3" fmla="*/ 1176141 w 3144202"/>
                <a:gd name="connsiteY3" fmla="*/ 2437302 h 2437302"/>
                <a:gd name="connsiteX4" fmla="*/ 0 w 3144202"/>
                <a:gd name="connsiteY4" fmla="*/ 16697 h 2437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4202" h="2437302">
                  <a:moveTo>
                    <a:pt x="0" y="16697"/>
                  </a:moveTo>
                  <a:lnTo>
                    <a:pt x="2617714" y="0"/>
                  </a:lnTo>
                  <a:cubicBezTo>
                    <a:pt x="2870966" y="535010"/>
                    <a:pt x="2909583" y="609108"/>
                    <a:pt x="3144202" y="1111498"/>
                  </a:cubicBezTo>
                  <a:cubicBezTo>
                    <a:pt x="2726344" y="1412675"/>
                    <a:pt x="1459533" y="2261849"/>
                    <a:pt x="1176141" y="2437302"/>
                  </a:cubicBezTo>
                  <a:lnTo>
                    <a:pt x="0" y="16697"/>
                  </a:lnTo>
                  <a:close/>
                </a:path>
              </a:pathLst>
            </a:custGeom>
            <a:solidFill>
              <a:srgbClr val="6EB44B">
                <a:alpha val="50980"/>
              </a:srgbClr>
            </a:solidFill>
          </p:spPr>
          <p:txBody>
            <a:bodyPr/>
            <a:lstStyle/>
            <a:p>
              <a:endParaRPr lang="en-BE" sz="1200"/>
            </a:p>
          </p:txBody>
        </p:sp>
        <p:sp>
          <p:nvSpPr>
            <p:cNvPr id="32" name="TextBox 7">
              <a:extLst>
                <a:ext uri="{FF2B5EF4-FFF2-40B4-BE49-F238E27FC236}">
                  <a16:creationId xmlns:a16="http://schemas.microsoft.com/office/drawing/2014/main" id="{4C5C4B46-9AA7-85C7-53B8-52155846344B}"/>
                </a:ext>
              </a:extLst>
            </p:cNvPr>
            <p:cNvSpPr txBox="1">
              <a:spLocks noGrp="1" noRot="1" noMove="1" noResize="1" noEditPoints="1" noAdjustHandles="1" noChangeArrowheads="1" noChangeShapeType="1"/>
            </p:cNvSpPr>
            <p:nvPr/>
          </p:nvSpPr>
          <p:spPr>
            <a:xfrm>
              <a:off x="0" y="-57150"/>
              <a:ext cx="4761579" cy="4338601"/>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7" name="Group 8">
            <a:extLst>
              <a:ext uri="{FF2B5EF4-FFF2-40B4-BE49-F238E27FC236}">
                <a16:creationId xmlns:a16="http://schemas.microsoft.com/office/drawing/2014/main" id="{DAAD9445-6BF6-B59C-4010-53AAC2F266F0}"/>
              </a:ext>
            </a:extLst>
          </p:cNvPr>
          <p:cNvGrpSpPr>
            <a:grpSpLocks noGrp="1" noUngrp="1" noRot="1" noMove="1" noResize="1"/>
          </p:cNvGrpSpPr>
          <p:nvPr/>
        </p:nvGrpSpPr>
        <p:grpSpPr>
          <a:xfrm rot="-2700000">
            <a:off x="7049565" y="1134592"/>
            <a:ext cx="12052747" cy="11052949"/>
            <a:chOff x="0" y="-85146"/>
            <a:chExt cx="4761579" cy="4366597"/>
          </a:xfrm>
        </p:grpSpPr>
        <p:sp>
          <p:nvSpPr>
            <p:cNvPr id="28" name="Freeform 9">
              <a:extLst>
                <a:ext uri="{FF2B5EF4-FFF2-40B4-BE49-F238E27FC236}">
                  <a16:creationId xmlns:a16="http://schemas.microsoft.com/office/drawing/2014/main" id="{D921CF3F-A217-E94F-A91A-7CA197C5D7E0}"/>
                </a:ext>
              </a:extLst>
            </p:cNvPr>
            <p:cNvSpPr>
              <a:spLocks noGrp="1" noRot="1" noMove="1" noResize="1" noEditPoints="1" noAdjustHandles="1" noChangeArrowheads="1" noChangeShapeType="1"/>
            </p:cNvSpPr>
            <p:nvPr/>
          </p:nvSpPr>
          <p:spPr>
            <a:xfrm>
              <a:off x="85146" y="-85146"/>
              <a:ext cx="3901155" cy="2000431"/>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676433"/>
                <a:gd name="connsiteY0" fmla="*/ 0 h 4366597"/>
                <a:gd name="connsiteX1" fmla="*/ 4676433 w 4676433"/>
                <a:gd name="connsiteY1" fmla="*/ 85146 h 4366597"/>
                <a:gd name="connsiteX2" fmla="*/ 4676433 w 4676433"/>
                <a:gd name="connsiteY2" fmla="*/ 4366597 h 4366597"/>
                <a:gd name="connsiteX3" fmla="*/ 0 w 4676433"/>
                <a:gd name="connsiteY3" fmla="*/ 0 h 4366597"/>
                <a:gd name="connsiteX0" fmla="*/ 0 w 4676433"/>
                <a:gd name="connsiteY0" fmla="*/ 0 h 4366597"/>
                <a:gd name="connsiteX1" fmla="*/ 4676433 w 4676433"/>
                <a:gd name="connsiteY1" fmla="*/ 85146 h 4366597"/>
                <a:gd name="connsiteX2" fmla="*/ 4676433 w 4676433"/>
                <a:gd name="connsiteY2" fmla="*/ 4366597 h 4366597"/>
                <a:gd name="connsiteX3" fmla="*/ 0 w 4676433"/>
                <a:gd name="connsiteY3" fmla="*/ 0 h 4366597"/>
                <a:gd name="connsiteX0" fmla="*/ 0 w 4676433"/>
                <a:gd name="connsiteY0" fmla="*/ 0 h 2000431"/>
                <a:gd name="connsiteX1" fmla="*/ 4676433 w 4676433"/>
                <a:gd name="connsiteY1" fmla="*/ 85146 h 2000431"/>
                <a:gd name="connsiteX2" fmla="*/ 1987608 w 4676433"/>
                <a:gd name="connsiteY2" fmla="*/ 2000431 h 2000431"/>
                <a:gd name="connsiteX3" fmla="*/ 0 w 4676433"/>
                <a:gd name="connsiteY3" fmla="*/ 0 h 2000431"/>
                <a:gd name="connsiteX0" fmla="*/ 0 w 4676433"/>
                <a:gd name="connsiteY0" fmla="*/ 0 h 2000431"/>
                <a:gd name="connsiteX1" fmla="*/ 4676433 w 4676433"/>
                <a:gd name="connsiteY1" fmla="*/ 85146 h 2000431"/>
                <a:gd name="connsiteX2" fmla="*/ 1987608 w 4676433"/>
                <a:gd name="connsiteY2" fmla="*/ 2000431 h 2000431"/>
                <a:gd name="connsiteX3" fmla="*/ 0 w 4676433"/>
                <a:gd name="connsiteY3" fmla="*/ 0 h 2000431"/>
                <a:gd name="connsiteX0" fmla="*/ 0 w 3901155"/>
                <a:gd name="connsiteY0" fmla="*/ 0 h 2000431"/>
                <a:gd name="connsiteX1" fmla="*/ 3901155 w 3901155"/>
                <a:gd name="connsiteY1" fmla="*/ 80665 h 2000431"/>
                <a:gd name="connsiteX2" fmla="*/ 1987608 w 3901155"/>
                <a:gd name="connsiteY2" fmla="*/ 2000431 h 2000431"/>
                <a:gd name="connsiteX3" fmla="*/ 0 w 3901155"/>
                <a:gd name="connsiteY3" fmla="*/ 0 h 2000431"/>
              </a:gdLst>
              <a:ahLst/>
              <a:cxnLst>
                <a:cxn ang="0">
                  <a:pos x="connsiteX0" y="connsiteY0"/>
                </a:cxn>
                <a:cxn ang="0">
                  <a:pos x="connsiteX1" y="connsiteY1"/>
                </a:cxn>
                <a:cxn ang="0">
                  <a:pos x="connsiteX2" y="connsiteY2"/>
                </a:cxn>
                <a:cxn ang="0">
                  <a:pos x="connsiteX3" y="connsiteY3"/>
                </a:cxn>
              </a:cxnLst>
              <a:rect l="l" t="t" r="r" b="b"/>
              <a:pathLst>
                <a:path w="3901155" h="2000431">
                  <a:moveTo>
                    <a:pt x="0" y="0"/>
                  </a:moveTo>
                  <a:lnTo>
                    <a:pt x="3901155" y="80665"/>
                  </a:lnTo>
                  <a:lnTo>
                    <a:pt x="1987608" y="2000431"/>
                  </a:lnTo>
                  <a:cubicBezTo>
                    <a:pt x="487055" y="486641"/>
                    <a:pt x="1505035" y="1509308"/>
                    <a:pt x="0" y="0"/>
                  </a:cubicBezTo>
                  <a:close/>
                </a:path>
              </a:pathLst>
            </a:custGeom>
            <a:solidFill>
              <a:srgbClr val="CEDB32">
                <a:alpha val="56863"/>
              </a:srgbClr>
            </a:solidFill>
          </p:spPr>
          <p:txBody>
            <a:bodyPr/>
            <a:lstStyle/>
            <a:p>
              <a:endParaRPr lang="en-BE" sz="1200"/>
            </a:p>
          </p:txBody>
        </p:sp>
        <p:sp>
          <p:nvSpPr>
            <p:cNvPr id="29" name="TextBox 10">
              <a:extLst>
                <a:ext uri="{FF2B5EF4-FFF2-40B4-BE49-F238E27FC236}">
                  <a16:creationId xmlns:a16="http://schemas.microsoft.com/office/drawing/2014/main" id="{13F5132A-9577-2F05-1462-DA75D14CCF7F}"/>
                </a:ext>
              </a:extLst>
            </p:cNvPr>
            <p:cNvSpPr txBox="1">
              <a:spLocks noGrp="1" noRot="1" noMove="1" noResize="1" noEditPoints="1" noAdjustHandles="1" noChangeArrowheads="1" noChangeShapeType="1"/>
            </p:cNvSpPr>
            <p:nvPr/>
          </p:nvSpPr>
          <p:spPr>
            <a:xfrm>
              <a:off x="0" y="-57150"/>
              <a:ext cx="4761579" cy="4338601"/>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a:grpSpLocks noGrp="1" noUngrp="1" noRot="1" noMove="1" noResize="1"/>
          </p:cNvGrpSpPr>
          <p:nvPr/>
        </p:nvGrpSpPr>
        <p:grpSpPr>
          <a:xfrm rot="-1815519">
            <a:off x="7306601" y="3076014"/>
            <a:ext cx="12052747" cy="10982084"/>
            <a:chOff x="0" y="-57150"/>
            <a:chExt cx="4761579" cy="4338601"/>
          </a:xfrm>
        </p:grpSpPr>
        <p:sp>
          <p:nvSpPr>
            <p:cNvPr id="13" name="TextBox 13"/>
            <p:cNvSpPr txBox="1">
              <a:spLocks noGrp="1" noRot="1" noMove="1" noResize="1" noEditPoints="1" noAdjustHandles="1" noChangeArrowheads="1" noChangeShapeType="1"/>
            </p:cNvSpPr>
            <p:nvPr/>
          </p:nvSpPr>
          <p:spPr>
            <a:xfrm>
              <a:off x="0" y="-57150"/>
              <a:ext cx="4761579" cy="4338601"/>
            </a:xfrm>
            <a:prstGeom prst="rect">
              <a:avLst/>
            </a:prstGeom>
          </p:spPr>
          <p:txBody>
            <a:bodyPr lIns="33867" tIns="33867" rIns="33867" bIns="33867" rtlCol="0" anchor="ctr"/>
            <a:lstStyle/>
            <a:p>
              <a:pPr algn="ctr">
                <a:lnSpc>
                  <a:spcPts val="1773"/>
                </a:lnSpc>
                <a:spcBef>
                  <a:spcPct val="0"/>
                </a:spcBef>
              </a:pPr>
              <a:endParaRPr sz="1200"/>
            </a:p>
          </p:txBody>
        </p:sp>
        <p:sp>
          <p:nvSpPr>
            <p:cNvPr id="12" name="Freeform 12"/>
            <p:cNvSpPr>
              <a:spLocks noGrp="1" noRot="1" noMove="1" noResize="1" noEditPoints="1" noAdjustHandles="1" noChangeArrowheads="1" noChangeShapeType="1"/>
            </p:cNvSpPr>
            <p:nvPr/>
          </p:nvSpPr>
          <p:spPr>
            <a:xfrm>
              <a:off x="88553" y="-335"/>
              <a:ext cx="3018014" cy="1311612"/>
            </a:xfrm>
            <a:custGeom>
              <a:avLst/>
              <a:gdLst>
                <a:gd name="connsiteX0" fmla="*/ 99906 w 4761579"/>
                <a:gd name="connsiteY0" fmla="*/ 0 h 4289203"/>
                <a:gd name="connsiteX1" fmla="*/ 4761579 w 4761579"/>
                <a:gd name="connsiteY1" fmla="*/ 7752 h 4289203"/>
                <a:gd name="connsiteX2" fmla="*/ 4761579 w 4761579"/>
                <a:gd name="connsiteY2" fmla="*/ 4289203 h 4289203"/>
                <a:gd name="connsiteX3" fmla="*/ 0 w 4761579"/>
                <a:gd name="connsiteY3" fmla="*/ 4289203 h 4289203"/>
                <a:gd name="connsiteX4" fmla="*/ 99906 w 4761579"/>
                <a:gd name="connsiteY4" fmla="*/ 0 h 4289203"/>
                <a:gd name="connsiteX0" fmla="*/ 99906 w 4761579"/>
                <a:gd name="connsiteY0" fmla="*/ 0 h 4289203"/>
                <a:gd name="connsiteX1" fmla="*/ 4761579 w 4761579"/>
                <a:gd name="connsiteY1" fmla="*/ 7752 h 4289203"/>
                <a:gd name="connsiteX2" fmla="*/ 4761579 w 4761579"/>
                <a:gd name="connsiteY2" fmla="*/ 4289203 h 4289203"/>
                <a:gd name="connsiteX3" fmla="*/ 0 w 4761579"/>
                <a:gd name="connsiteY3" fmla="*/ 4289203 h 4289203"/>
                <a:gd name="connsiteX4" fmla="*/ 99906 w 4761579"/>
                <a:gd name="connsiteY4" fmla="*/ 0 h 4289203"/>
                <a:gd name="connsiteX0" fmla="*/ 0 w 4661673"/>
                <a:gd name="connsiteY0" fmla="*/ 0 h 4289203"/>
                <a:gd name="connsiteX1" fmla="*/ 4661673 w 4661673"/>
                <a:gd name="connsiteY1" fmla="*/ 7752 h 4289203"/>
                <a:gd name="connsiteX2" fmla="*/ 4661673 w 4661673"/>
                <a:gd name="connsiteY2" fmla="*/ 4289203 h 4289203"/>
                <a:gd name="connsiteX3" fmla="*/ 0 w 4661673"/>
                <a:gd name="connsiteY3" fmla="*/ 0 h 4289203"/>
                <a:gd name="connsiteX0" fmla="*/ 0 w 4661673"/>
                <a:gd name="connsiteY0" fmla="*/ 0 h 4289203"/>
                <a:gd name="connsiteX1" fmla="*/ 3014820 w 4661673"/>
                <a:gd name="connsiteY1" fmla="*/ 845 h 4289203"/>
                <a:gd name="connsiteX2" fmla="*/ 4661673 w 4661673"/>
                <a:gd name="connsiteY2" fmla="*/ 4289203 h 4289203"/>
                <a:gd name="connsiteX3" fmla="*/ 0 w 4661673"/>
                <a:gd name="connsiteY3" fmla="*/ 0 h 4289203"/>
                <a:gd name="connsiteX0" fmla="*/ 0 w 3014820"/>
                <a:gd name="connsiteY0" fmla="*/ 0 h 1289647"/>
                <a:gd name="connsiteX1" fmla="*/ 3014820 w 3014820"/>
                <a:gd name="connsiteY1" fmla="*/ 845 h 1289647"/>
                <a:gd name="connsiteX2" fmla="*/ 2236672 w 3014820"/>
                <a:gd name="connsiteY2" fmla="*/ 1289647 h 1289647"/>
                <a:gd name="connsiteX3" fmla="*/ 0 w 3014820"/>
                <a:gd name="connsiteY3" fmla="*/ 0 h 1289647"/>
                <a:gd name="connsiteX0" fmla="*/ 0 w 3003872"/>
                <a:gd name="connsiteY0" fmla="*/ 5542 h 1295189"/>
                <a:gd name="connsiteX1" fmla="*/ 3003872 w 3003872"/>
                <a:gd name="connsiteY1" fmla="*/ 0 h 1295189"/>
                <a:gd name="connsiteX2" fmla="*/ 2236672 w 3003872"/>
                <a:gd name="connsiteY2" fmla="*/ 1295189 h 1295189"/>
                <a:gd name="connsiteX3" fmla="*/ 0 w 3003872"/>
                <a:gd name="connsiteY3" fmla="*/ 5542 h 1295189"/>
                <a:gd name="connsiteX0" fmla="*/ 0 w 3003872"/>
                <a:gd name="connsiteY0" fmla="*/ 5542 h 1311612"/>
                <a:gd name="connsiteX1" fmla="*/ 3003872 w 3003872"/>
                <a:gd name="connsiteY1" fmla="*/ 0 h 1311612"/>
                <a:gd name="connsiteX2" fmla="*/ 2227091 w 3003872"/>
                <a:gd name="connsiteY2" fmla="*/ 1311612 h 1311612"/>
                <a:gd name="connsiteX3" fmla="*/ 0 w 3003872"/>
                <a:gd name="connsiteY3" fmla="*/ 5542 h 1311612"/>
                <a:gd name="connsiteX0" fmla="*/ 0 w 3018014"/>
                <a:gd name="connsiteY0" fmla="*/ 4629 h 1311612"/>
                <a:gd name="connsiteX1" fmla="*/ 3018014 w 3018014"/>
                <a:gd name="connsiteY1" fmla="*/ 0 h 1311612"/>
                <a:gd name="connsiteX2" fmla="*/ 2241233 w 3018014"/>
                <a:gd name="connsiteY2" fmla="*/ 1311612 h 1311612"/>
                <a:gd name="connsiteX3" fmla="*/ 0 w 3018014"/>
                <a:gd name="connsiteY3" fmla="*/ 4629 h 1311612"/>
              </a:gdLst>
              <a:ahLst/>
              <a:cxnLst>
                <a:cxn ang="0">
                  <a:pos x="connsiteX0" y="connsiteY0"/>
                </a:cxn>
                <a:cxn ang="0">
                  <a:pos x="connsiteX1" y="connsiteY1"/>
                </a:cxn>
                <a:cxn ang="0">
                  <a:pos x="connsiteX2" y="connsiteY2"/>
                </a:cxn>
                <a:cxn ang="0">
                  <a:pos x="connsiteX3" y="connsiteY3"/>
                </a:cxn>
              </a:cxnLst>
              <a:rect l="l" t="t" r="r" b="b"/>
              <a:pathLst>
                <a:path w="3018014" h="1311612">
                  <a:moveTo>
                    <a:pt x="0" y="4629"/>
                  </a:moveTo>
                  <a:lnTo>
                    <a:pt x="3018014" y="0"/>
                  </a:lnTo>
                  <a:lnTo>
                    <a:pt x="2241233" y="1311612"/>
                  </a:lnTo>
                  <a:lnTo>
                    <a:pt x="0" y="4629"/>
                  </a:lnTo>
                  <a:close/>
                </a:path>
              </a:pathLst>
            </a:custGeom>
            <a:solidFill>
              <a:srgbClr val="E74D37">
                <a:alpha val="89000"/>
              </a:srgbClr>
            </a:solidFill>
          </p:spPr>
          <p:txBody>
            <a:bodyPr/>
            <a:lstStyle/>
            <a:p>
              <a:endParaRPr lang="en-BE" sz="1200"/>
            </a:p>
          </p:txBody>
        </p:sp>
      </p:grpSp>
      <p:sp>
        <p:nvSpPr>
          <p:cNvPr id="36" name="Freeform 21">
            <a:extLst>
              <a:ext uri="{FF2B5EF4-FFF2-40B4-BE49-F238E27FC236}">
                <a16:creationId xmlns:a16="http://schemas.microsoft.com/office/drawing/2014/main" id="{4D003BB7-A370-9E01-387C-4680E83C2E2F}"/>
              </a:ext>
            </a:extLst>
          </p:cNvPr>
          <p:cNvSpPr>
            <a:spLocks noGrp="1" noRot="1" noMove="1" noResize="1" noEditPoints="1" noAdjustHandles="1" noChangeArrowheads="1" noChangeShapeType="1"/>
          </p:cNvSpPr>
          <p:nvPr/>
        </p:nvSpPr>
        <p:spPr>
          <a:xfrm>
            <a:off x="7211833" y="1"/>
            <a:ext cx="4980168" cy="6858000"/>
          </a:xfrm>
          <a:custGeom>
            <a:avLst/>
            <a:gdLst/>
            <a:ahLst/>
            <a:cxnLst/>
            <a:rect l="l" t="t" r="r" b="b"/>
            <a:pathLst>
              <a:path w="10432005" h="12273505">
                <a:moveTo>
                  <a:pt x="0" y="0"/>
                </a:moveTo>
                <a:lnTo>
                  <a:pt x="10432004" y="0"/>
                </a:lnTo>
                <a:lnTo>
                  <a:pt x="10432004" y="12273505"/>
                </a:lnTo>
                <a:lnTo>
                  <a:pt x="0" y="12273505"/>
                </a:lnTo>
                <a:lnTo>
                  <a:pt x="0" y="0"/>
                </a:lnTo>
                <a:close/>
              </a:path>
            </a:pathLst>
          </a:custGeom>
          <a:blipFill>
            <a:blip r:embed="rId4"/>
            <a:stretch>
              <a:fillRect l="-12325" t="-13528" r="-51973" b="-5783"/>
            </a:stretch>
          </a:blipFill>
        </p:spPr>
        <p:txBody>
          <a:bodyPr/>
          <a:lstStyle/>
          <a:p>
            <a:endParaRPr lang="en-BE" sz="1200"/>
          </a:p>
        </p:txBody>
      </p:sp>
      <p:sp>
        <p:nvSpPr>
          <p:cNvPr id="2" name="Textplatzhalter 2">
            <a:extLst>
              <a:ext uri="{FF2B5EF4-FFF2-40B4-BE49-F238E27FC236}">
                <a16:creationId xmlns:a16="http://schemas.microsoft.com/office/drawing/2014/main" id="{D7EF6D14-D36E-D8A3-396E-3932CBBAB554}"/>
              </a:ext>
            </a:extLst>
          </p:cNvPr>
          <p:cNvSpPr txBox="1">
            <a:spLocks/>
          </p:cNvSpPr>
          <p:nvPr/>
        </p:nvSpPr>
        <p:spPr>
          <a:xfrm>
            <a:off x="773068" y="4110157"/>
            <a:ext cx="4225937" cy="324727"/>
          </a:xfrm>
          <a:prstGeom prst="rect">
            <a:avLst/>
          </a:prstGeom>
        </p:spPr>
        <p:txBody>
          <a:bodyPr lIns="60960" tIns="30480" rIns="60960" bIns="30480" anchor="t"/>
          <a:lstStyle>
            <a:lvl1pPr marL="0" indent="0" algn="l" defTabSz="914400" rtl="0" eaLnBrk="1" latinLnBrk="0" hangingPunct="1">
              <a:lnSpc>
                <a:spcPct val="90000"/>
              </a:lnSpc>
              <a:spcBef>
                <a:spcPts val="1000"/>
              </a:spcBef>
              <a:buFont typeface="Arial"/>
              <a:buNone/>
              <a:defRPr sz="16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630">
              <a:spcBef>
                <a:spcPts val="667"/>
              </a:spcBef>
              <a:defRPr/>
            </a:pPr>
            <a:r>
              <a:rPr lang="en-GB">
                <a:solidFill>
                  <a:srgbClr val="000000"/>
                </a:solidFill>
                <a:latin typeface="Poppins" panose="00000500000000000000" pitchFamily="2" charset="0"/>
                <a:cs typeface="Poppins" panose="00000500000000000000" pitchFamily="2" charset="0"/>
              </a:rPr>
              <a:t>Dee Denteneer – Chair TF Ecopassport</a:t>
            </a:r>
          </a:p>
        </p:txBody>
      </p:sp>
    </p:spTree>
    <p:extLst>
      <p:ext uri="{BB962C8B-B14F-4D97-AF65-F5344CB8AC3E}">
        <p14:creationId xmlns:p14="http://schemas.microsoft.com/office/powerpoint/2010/main" val="238284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D2B34-F7C2-2F11-436E-B4226245BFD2}"/>
            </a:ext>
          </a:extLst>
        </p:cNvPr>
        <p:cNvGrpSpPr/>
        <p:nvPr/>
      </p:nvGrpSpPr>
      <p:grpSpPr>
        <a:xfrm>
          <a:off x="0" y="0"/>
          <a:ext cx="0" cy="0"/>
          <a:chOff x="0" y="0"/>
          <a:chExt cx="0" cy="0"/>
        </a:xfrm>
      </p:grpSpPr>
      <p:grpSp>
        <p:nvGrpSpPr>
          <p:cNvPr id="50" name="Group 3">
            <a:extLst>
              <a:ext uri="{FF2B5EF4-FFF2-40B4-BE49-F238E27FC236}">
                <a16:creationId xmlns:a16="http://schemas.microsoft.com/office/drawing/2014/main" id="{03B90507-AFB1-AB38-D680-00FF0846DA6F}"/>
              </a:ext>
            </a:extLst>
          </p:cNvPr>
          <p:cNvGrpSpPr/>
          <p:nvPr/>
        </p:nvGrpSpPr>
        <p:grpSpPr>
          <a:xfrm rot="-1815519">
            <a:off x="5686231" y="3702400"/>
            <a:ext cx="9474703" cy="9403569"/>
            <a:chOff x="0" y="-57150"/>
            <a:chExt cx="5667751" cy="3714990"/>
          </a:xfrm>
        </p:grpSpPr>
        <p:sp>
          <p:nvSpPr>
            <p:cNvPr id="51" name="Freeform 4">
              <a:extLst>
                <a:ext uri="{FF2B5EF4-FFF2-40B4-BE49-F238E27FC236}">
                  <a16:creationId xmlns:a16="http://schemas.microsoft.com/office/drawing/2014/main" id="{103CC754-0DCC-2E8C-D895-C7394D7F8963}"/>
                </a:ext>
              </a:extLst>
            </p:cNvPr>
            <p:cNvSpPr/>
            <p:nvPr/>
          </p:nvSpPr>
          <p:spPr>
            <a:xfrm>
              <a:off x="0" y="-7914"/>
              <a:ext cx="5647208" cy="1642763"/>
            </a:xfrm>
            <a:custGeom>
              <a:avLst/>
              <a:gdLst>
                <a:gd name="connsiteX0" fmla="*/ 0 w 5667751"/>
                <a:gd name="connsiteY0" fmla="*/ 0 h 3657840"/>
                <a:gd name="connsiteX1" fmla="*/ 5667751 w 5667751"/>
                <a:gd name="connsiteY1" fmla="*/ 0 h 3657840"/>
                <a:gd name="connsiteX2" fmla="*/ 5667751 w 5667751"/>
                <a:gd name="connsiteY2" fmla="*/ 3657840 h 3657840"/>
                <a:gd name="connsiteX3" fmla="*/ 0 w 5667751"/>
                <a:gd name="connsiteY3" fmla="*/ 0 h 3657840"/>
                <a:gd name="connsiteX0" fmla="*/ 0 w 5667751"/>
                <a:gd name="connsiteY0" fmla="*/ 0 h 1625051"/>
                <a:gd name="connsiteX1" fmla="*/ 5667751 w 5667751"/>
                <a:gd name="connsiteY1" fmla="*/ 0 h 1625051"/>
                <a:gd name="connsiteX2" fmla="*/ 4214479 w 5667751"/>
                <a:gd name="connsiteY2" fmla="*/ 1625051 h 1625051"/>
                <a:gd name="connsiteX3" fmla="*/ 0 w 5667751"/>
                <a:gd name="connsiteY3" fmla="*/ 0 h 1625051"/>
                <a:gd name="connsiteX0" fmla="*/ 0 w 5667751"/>
                <a:gd name="connsiteY0" fmla="*/ 0 h 1634849"/>
                <a:gd name="connsiteX1" fmla="*/ 5667751 w 5667751"/>
                <a:gd name="connsiteY1" fmla="*/ 0 h 1634849"/>
                <a:gd name="connsiteX2" fmla="*/ 4224179 w 5667751"/>
                <a:gd name="connsiteY2" fmla="*/ 1634849 h 1634849"/>
                <a:gd name="connsiteX3" fmla="*/ 0 w 5667751"/>
                <a:gd name="connsiteY3" fmla="*/ 0 h 1634849"/>
                <a:gd name="connsiteX0" fmla="*/ 0 w 5647208"/>
                <a:gd name="connsiteY0" fmla="*/ 7914 h 1642763"/>
                <a:gd name="connsiteX1" fmla="*/ 5647208 w 5647208"/>
                <a:gd name="connsiteY1" fmla="*/ 0 h 1642763"/>
                <a:gd name="connsiteX2" fmla="*/ 4224179 w 5647208"/>
                <a:gd name="connsiteY2" fmla="*/ 1642763 h 1642763"/>
                <a:gd name="connsiteX3" fmla="*/ 0 w 5647208"/>
                <a:gd name="connsiteY3" fmla="*/ 7914 h 1642763"/>
              </a:gdLst>
              <a:ahLst/>
              <a:cxnLst>
                <a:cxn ang="0">
                  <a:pos x="connsiteX0" y="connsiteY0"/>
                </a:cxn>
                <a:cxn ang="0">
                  <a:pos x="connsiteX1" y="connsiteY1"/>
                </a:cxn>
                <a:cxn ang="0">
                  <a:pos x="connsiteX2" y="connsiteY2"/>
                </a:cxn>
                <a:cxn ang="0">
                  <a:pos x="connsiteX3" y="connsiteY3"/>
                </a:cxn>
              </a:cxnLst>
              <a:rect l="l" t="t" r="r" b="b"/>
              <a:pathLst>
                <a:path w="5647208" h="1642763">
                  <a:moveTo>
                    <a:pt x="0" y="7914"/>
                  </a:moveTo>
                  <a:lnTo>
                    <a:pt x="5647208" y="0"/>
                  </a:lnTo>
                  <a:lnTo>
                    <a:pt x="4224179" y="1642763"/>
                  </a:lnTo>
                  <a:lnTo>
                    <a:pt x="0" y="791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52" name="TextBox 5">
              <a:extLst>
                <a:ext uri="{FF2B5EF4-FFF2-40B4-BE49-F238E27FC236}">
                  <a16:creationId xmlns:a16="http://schemas.microsoft.com/office/drawing/2014/main" id="{32424730-252E-7CC6-C90A-BA583EAA1D2A}"/>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12" name="Group 12">
            <a:extLst>
              <a:ext uri="{FF2B5EF4-FFF2-40B4-BE49-F238E27FC236}">
                <a16:creationId xmlns:a16="http://schemas.microsoft.com/office/drawing/2014/main" id="{69EA89C7-B420-500E-86CD-3D39809C8EFF}"/>
              </a:ext>
            </a:extLst>
          </p:cNvPr>
          <p:cNvGrpSpPr/>
          <p:nvPr/>
        </p:nvGrpSpPr>
        <p:grpSpPr>
          <a:xfrm>
            <a:off x="1152179" y="2283041"/>
            <a:ext cx="777075" cy="777075"/>
            <a:chOff x="0" y="0"/>
            <a:chExt cx="812800" cy="812800"/>
          </a:xfrm>
        </p:grpSpPr>
        <p:sp>
          <p:nvSpPr>
            <p:cNvPr id="13" name="Freeform 13">
              <a:extLst>
                <a:ext uri="{FF2B5EF4-FFF2-40B4-BE49-F238E27FC236}">
                  <a16:creationId xmlns:a16="http://schemas.microsoft.com/office/drawing/2014/main" id="{71E5BFAA-960B-0E64-8E0A-1EF2025A89C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EDB32">
                <a:alpha val="38824"/>
              </a:srgbClr>
            </a:solidFill>
          </p:spPr>
          <p:txBody>
            <a:bodyPr/>
            <a:lstStyle/>
            <a:p>
              <a:pPr defTabSz="609630">
                <a:defRPr/>
              </a:pPr>
              <a:endParaRPr lang="en-BE" sz="600">
                <a:solidFill>
                  <a:prstClr val="black"/>
                </a:solidFill>
                <a:latin typeface="Calibri"/>
              </a:endParaRPr>
            </a:p>
          </p:txBody>
        </p:sp>
        <p:sp>
          <p:nvSpPr>
            <p:cNvPr id="14" name="TextBox 14">
              <a:extLst>
                <a:ext uri="{FF2B5EF4-FFF2-40B4-BE49-F238E27FC236}">
                  <a16:creationId xmlns:a16="http://schemas.microsoft.com/office/drawing/2014/main" id="{B9739C2A-B14C-1440-2E1B-2598E23B6C22}"/>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defRPr/>
              </a:pPr>
              <a:endParaRPr sz="600">
                <a:solidFill>
                  <a:prstClr val="black"/>
                </a:solidFill>
                <a:latin typeface="Calibri"/>
              </a:endParaRPr>
            </a:p>
          </p:txBody>
        </p:sp>
      </p:grpSp>
      <p:grpSp>
        <p:nvGrpSpPr>
          <p:cNvPr id="38" name="Group 27">
            <a:extLst>
              <a:ext uri="{FF2B5EF4-FFF2-40B4-BE49-F238E27FC236}">
                <a16:creationId xmlns:a16="http://schemas.microsoft.com/office/drawing/2014/main" id="{34E7F24E-365A-D940-5FF0-DF6F1A4DDF8B}"/>
              </a:ext>
            </a:extLst>
          </p:cNvPr>
          <p:cNvGrpSpPr/>
          <p:nvPr/>
        </p:nvGrpSpPr>
        <p:grpSpPr>
          <a:xfrm rot="-7991884">
            <a:off x="11053467" y="-489132"/>
            <a:ext cx="1002789" cy="975749"/>
            <a:chOff x="-2" y="-82627"/>
            <a:chExt cx="4761581" cy="4444028"/>
          </a:xfrm>
        </p:grpSpPr>
        <p:sp>
          <p:nvSpPr>
            <p:cNvPr id="39" name="Freeform 28">
              <a:extLst>
                <a:ext uri="{FF2B5EF4-FFF2-40B4-BE49-F238E27FC236}">
                  <a16:creationId xmlns:a16="http://schemas.microsoft.com/office/drawing/2014/main" id="{18901BE7-3CC1-A41C-6566-0A107FFFCB57}"/>
                </a:ext>
              </a:extLst>
            </p:cNvPr>
            <p:cNvSpPr/>
            <p:nvPr/>
          </p:nvSpPr>
          <p:spPr>
            <a:xfrm>
              <a:off x="-2" y="-82627"/>
              <a:ext cx="4669836" cy="4444028"/>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361400"/>
                <a:gd name="connsiteX1" fmla="*/ 4761579 w 4761579"/>
                <a:gd name="connsiteY1" fmla="*/ 0 h 4361400"/>
                <a:gd name="connsiteX2" fmla="*/ 180694 w 4761579"/>
                <a:gd name="connsiteY2" fmla="*/ 4361401 h 4361400"/>
                <a:gd name="connsiteX3" fmla="*/ 0 w 4761579"/>
                <a:gd name="connsiteY3" fmla="*/ 0 h 4361400"/>
                <a:gd name="connsiteX0" fmla="*/ 0 w 4669835"/>
                <a:gd name="connsiteY0" fmla="*/ 82627 h 4444027"/>
                <a:gd name="connsiteX1" fmla="*/ 4669835 w 4669835"/>
                <a:gd name="connsiteY1" fmla="*/ 0 h 4444027"/>
                <a:gd name="connsiteX2" fmla="*/ 180694 w 4669835"/>
                <a:gd name="connsiteY2" fmla="*/ 4444028 h 4444027"/>
                <a:gd name="connsiteX3" fmla="*/ 0 w 4669835"/>
                <a:gd name="connsiteY3" fmla="*/ 82627 h 4444027"/>
              </a:gdLst>
              <a:ahLst/>
              <a:cxnLst>
                <a:cxn ang="0">
                  <a:pos x="connsiteX0" y="connsiteY0"/>
                </a:cxn>
                <a:cxn ang="0">
                  <a:pos x="connsiteX1" y="connsiteY1"/>
                </a:cxn>
                <a:cxn ang="0">
                  <a:pos x="connsiteX2" y="connsiteY2"/>
                </a:cxn>
                <a:cxn ang="0">
                  <a:pos x="connsiteX3" y="connsiteY3"/>
                </a:cxn>
              </a:cxnLst>
              <a:rect l="l" t="t" r="r" b="b"/>
              <a:pathLst>
                <a:path w="4669835" h="4444027">
                  <a:moveTo>
                    <a:pt x="0" y="82627"/>
                  </a:moveTo>
                  <a:lnTo>
                    <a:pt x="4669835" y="0"/>
                  </a:lnTo>
                  <a:lnTo>
                    <a:pt x="180694" y="4444028"/>
                  </a:lnTo>
                  <a:lnTo>
                    <a:pt x="0" y="82627"/>
                  </a:lnTo>
                  <a:close/>
                </a:path>
              </a:pathLst>
            </a:custGeom>
            <a:solidFill>
              <a:srgbClr val="CEDB32">
                <a:alpha val="73725"/>
              </a:srgbClr>
            </a:solidFill>
          </p:spPr>
          <p:txBody>
            <a:bodyPr/>
            <a:lstStyle/>
            <a:p>
              <a:pPr defTabSz="609630">
                <a:defRPr/>
              </a:pPr>
              <a:endParaRPr lang="en-BE" sz="600">
                <a:solidFill>
                  <a:prstClr val="black"/>
                </a:solidFill>
                <a:latin typeface="Calibri"/>
              </a:endParaRPr>
            </a:p>
          </p:txBody>
        </p:sp>
        <p:sp>
          <p:nvSpPr>
            <p:cNvPr id="40" name="TextBox 29">
              <a:extLst>
                <a:ext uri="{FF2B5EF4-FFF2-40B4-BE49-F238E27FC236}">
                  <a16:creationId xmlns:a16="http://schemas.microsoft.com/office/drawing/2014/main" id="{E6DBBAE1-71B9-1D0C-E6B3-C3B3240B7AFC}"/>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7" name="Group 6">
            <a:extLst>
              <a:ext uri="{FF2B5EF4-FFF2-40B4-BE49-F238E27FC236}">
                <a16:creationId xmlns:a16="http://schemas.microsoft.com/office/drawing/2014/main" id="{78DD2C4F-06A3-9F76-33F1-D5B6F0E5F1DA}"/>
              </a:ext>
            </a:extLst>
          </p:cNvPr>
          <p:cNvGrpSpPr/>
          <p:nvPr/>
        </p:nvGrpSpPr>
        <p:grpSpPr>
          <a:xfrm rot="-2700000">
            <a:off x="6286565" y="2378264"/>
            <a:ext cx="9667728" cy="6842449"/>
            <a:chOff x="0" y="-57150"/>
            <a:chExt cx="4761579" cy="4338601"/>
          </a:xfrm>
        </p:grpSpPr>
        <p:sp>
          <p:nvSpPr>
            <p:cNvPr id="48" name="Freeform 7">
              <a:extLst>
                <a:ext uri="{FF2B5EF4-FFF2-40B4-BE49-F238E27FC236}">
                  <a16:creationId xmlns:a16="http://schemas.microsoft.com/office/drawing/2014/main" id="{697482A7-E5BF-58B3-DF4B-F05527D98AE3}"/>
                </a:ext>
              </a:extLst>
            </p:cNvPr>
            <p:cNvSpPr/>
            <p:nvPr/>
          </p:nvSpPr>
          <p:spPr>
            <a:xfrm>
              <a:off x="0" y="-5915"/>
              <a:ext cx="4756979" cy="3092789"/>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3033399"/>
                <a:gd name="connsiteX1" fmla="*/ 4761579 w 4761579"/>
                <a:gd name="connsiteY1" fmla="*/ 0 h 3033399"/>
                <a:gd name="connsiteX2" fmla="*/ 2364687 w 4761579"/>
                <a:gd name="connsiteY2" fmla="*/ 3033399 h 3033399"/>
                <a:gd name="connsiteX3" fmla="*/ 0 w 4761579"/>
                <a:gd name="connsiteY3" fmla="*/ 0 h 3033399"/>
                <a:gd name="connsiteX0" fmla="*/ 0 w 4756979"/>
                <a:gd name="connsiteY0" fmla="*/ 5915 h 3039314"/>
                <a:gd name="connsiteX1" fmla="*/ 4756979 w 4756979"/>
                <a:gd name="connsiteY1" fmla="*/ 0 h 3039314"/>
                <a:gd name="connsiteX2" fmla="*/ 2364687 w 4756979"/>
                <a:gd name="connsiteY2" fmla="*/ 3039314 h 3039314"/>
                <a:gd name="connsiteX3" fmla="*/ 0 w 4756979"/>
                <a:gd name="connsiteY3" fmla="*/ 5915 h 3039314"/>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Lst>
              <a:ahLst/>
              <a:cxnLst>
                <a:cxn ang="0">
                  <a:pos x="connsiteX0" y="connsiteY0"/>
                </a:cxn>
                <a:cxn ang="0">
                  <a:pos x="connsiteX1" y="connsiteY1"/>
                </a:cxn>
                <a:cxn ang="0">
                  <a:pos x="connsiteX2" y="connsiteY2"/>
                </a:cxn>
                <a:cxn ang="0">
                  <a:pos x="connsiteX3" y="connsiteY3"/>
                </a:cxn>
              </a:cxnLst>
              <a:rect l="l" t="t" r="r" b="b"/>
              <a:pathLst>
                <a:path w="4756979" h="3092789">
                  <a:moveTo>
                    <a:pt x="0" y="5915"/>
                  </a:moveTo>
                  <a:lnTo>
                    <a:pt x="4756979" y="0"/>
                  </a:lnTo>
                  <a:lnTo>
                    <a:pt x="2387764" y="3092789"/>
                  </a:lnTo>
                  <a:lnTo>
                    <a:pt x="0" y="5915"/>
                  </a:lnTo>
                  <a:close/>
                </a:path>
              </a:pathLst>
            </a:custGeom>
            <a:solidFill>
              <a:srgbClr val="CEDB32">
                <a:alpha val="56863"/>
              </a:srgbClr>
            </a:solidFill>
          </p:spPr>
          <p:txBody>
            <a:bodyPr/>
            <a:lstStyle/>
            <a:p>
              <a:pPr defTabSz="609630">
                <a:defRPr/>
              </a:pPr>
              <a:endParaRPr lang="en-BE" sz="600">
                <a:solidFill>
                  <a:prstClr val="black"/>
                </a:solidFill>
                <a:latin typeface="Calibri"/>
              </a:endParaRPr>
            </a:p>
          </p:txBody>
        </p:sp>
        <p:sp>
          <p:nvSpPr>
            <p:cNvPr id="49" name="TextBox 8">
              <a:extLst>
                <a:ext uri="{FF2B5EF4-FFF2-40B4-BE49-F238E27FC236}">
                  <a16:creationId xmlns:a16="http://schemas.microsoft.com/office/drawing/2014/main" id="{F0E1CF0D-1C88-A90D-3E39-19F6B6BD33C2}"/>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1" name="Group 30">
            <a:extLst>
              <a:ext uri="{FF2B5EF4-FFF2-40B4-BE49-F238E27FC236}">
                <a16:creationId xmlns:a16="http://schemas.microsoft.com/office/drawing/2014/main" id="{5922E90A-F455-D89A-9564-ADF41DEA5999}"/>
              </a:ext>
            </a:extLst>
          </p:cNvPr>
          <p:cNvGrpSpPr/>
          <p:nvPr/>
        </p:nvGrpSpPr>
        <p:grpSpPr>
          <a:xfrm rot="2873334">
            <a:off x="11519301" y="-316396"/>
            <a:ext cx="593891" cy="632791"/>
            <a:chOff x="-1" y="-57150"/>
            <a:chExt cx="5667752" cy="3714990"/>
          </a:xfrm>
        </p:grpSpPr>
        <p:sp>
          <p:nvSpPr>
            <p:cNvPr id="42" name="Freeform 31">
              <a:extLst>
                <a:ext uri="{FF2B5EF4-FFF2-40B4-BE49-F238E27FC236}">
                  <a16:creationId xmlns:a16="http://schemas.microsoft.com/office/drawing/2014/main" id="{C4ABD158-5847-60FF-DA2E-4466F88F1275}"/>
                </a:ext>
              </a:extLst>
            </p:cNvPr>
            <p:cNvSpPr/>
            <p:nvPr/>
          </p:nvSpPr>
          <p:spPr>
            <a:xfrm>
              <a:off x="-1" y="68806"/>
              <a:ext cx="5667751" cy="3589034"/>
            </a:xfrm>
            <a:custGeom>
              <a:avLst/>
              <a:gdLst>
                <a:gd name="connsiteX0" fmla="*/ 0 w 5667751"/>
                <a:gd name="connsiteY0" fmla="*/ 3657840 h 3657840"/>
                <a:gd name="connsiteX1" fmla="*/ 5667751 w 5667751"/>
                <a:gd name="connsiteY1" fmla="*/ 0 h 3657840"/>
                <a:gd name="connsiteX2" fmla="*/ 5667751 w 5667751"/>
                <a:gd name="connsiteY2" fmla="*/ 3657840 h 3657840"/>
                <a:gd name="connsiteX3" fmla="*/ 0 w 5667751"/>
                <a:gd name="connsiteY3" fmla="*/ 3657840 h 3657840"/>
                <a:gd name="connsiteX0" fmla="*/ 0 w 5667751"/>
                <a:gd name="connsiteY0" fmla="*/ 3589034 h 3589034"/>
                <a:gd name="connsiteX1" fmla="*/ 5225680 w 5667751"/>
                <a:gd name="connsiteY1" fmla="*/ 0 h 3589034"/>
                <a:gd name="connsiteX2" fmla="*/ 5667751 w 5667751"/>
                <a:gd name="connsiteY2" fmla="*/ 3589034 h 3589034"/>
                <a:gd name="connsiteX3" fmla="*/ 0 w 5667751"/>
                <a:gd name="connsiteY3" fmla="*/ 3589034 h 3589034"/>
              </a:gdLst>
              <a:ahLst/>
              <a:cxnLst>
                <a:cxn ang="0">
                  <a:pos x="connsiteX0" y="connsiteY0"/>
                </a:cxn>
                <a:cxn ang="0">
                  <a:pos x="connsiteX1" y="connsiteY1"/>
                </a:cxn>
                <a:cxn ang="0">
                  <a:pos x="connsiteX2" y="connsiteY2"/>
                </a:cxn>
                <a:cxn ang="0">
                  <a:pos x="connsiteX3" y="connsiteY3"/>
                </a:cxn>
              </a:cxnLst>
              <a:rect l="l" t="t" r="r" b="b"/>
              <a:pathLst>
                <a:path w="5667751" h="3589034">
                  <a:moveTo>
                    <a:pt x="0" y="3589034"/>
                  </a:moveTo>
                  <a:lnTo>
                    <a:pt x="5225680" y="0"/>
                  </a:lnTo>
                  <a:lnTo>
                    <a:pt x="5667751" y="3589034"/>
                  </a:lnTo>
                  <a:lnTo>
                    <a:pt x="0" y="358903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43" name="TextBox 32">
              <a:extLst>
                <a:ext uri="{FF2B5EF4-FFF2-40B4-BE49-F238E27FC236}">
                  <a16:creationId xmlns:a16="http://schemas.microsoft.com/office/drawing/2014/main" id="{5C4D00DD-9D6F-17F4-E1AF-6C5839BB971D}"/>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4" name="Group 33">
            <a:extLst>
              <a:ext uri="{FF2B5EF4-FFF2-40B4-BE49-F238E27FC236}">
                <a16:creationId xmlns:a16="http://schemas.microsoft.com/office/drawing/2014/main" id="{FE9BC42C-B2E2-58FC-5C16-A810D13668B5}"/>
              </a:ext>
            </a:extLst>
          </p:cNvPr>
          <p:cNvGrpSpPr/>
          <p:nvPr/>
        </p:nvGrpSpPr>
        <p:grpSpPr>
          <a:xfrm rot="-7800962">
            <a:off x="10562678" y="-101871"/>
            <a:ext cx="158993" cy="200299"/>
            <a:chOff x="-181408" y="-57150"/>
            <a:chExt cx="4942996" cy="4338601"/>
          </a:xfrm>
        </p:grpSpPr>
        <p:sp>
          <p:nvSpPr>
            <p:cNvPr id="45" name="Freeform 34">
              <a:extLst>
                <a:ext uri="{FF2B5EF4-FFF2-40B4-BE49-F238E27FC236}">
                  <a16:creationId xmlns:a16="http://schemas.microsoft.com/office/drawing/2014/main" id="{F50157EF-4E15-19CC-14DF-1E66CAE53553}"/>
                </a:ext>
              </a:extLst>
            </p:cNvPr>
            <p:cNvSpPr/>
            <p:nvPr/>
          </p:nvSpPr>
          <p:spPr>
            <a:xfrm>
              <a:off x="-181408" y="9"/>
              <a:ext cx="4942996" cy="4175323"/>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181417 w 4942996"/>
                <a:gd name="connsiteY0" fmla="*/ 0 h 4175328"/>
                <a:gd name="connsiteX1" fmla="*/ 4942996 w 4942996"/>
                <a:gd name="connsiteY1" fmla="*/ 0 h 4175328"/>
                <a:gd name="connsiteX2" fmla="*/ -10 w 4942996"/>
                <a:gd name="connsiteY2" fmla="*/ 4175326 h 4175328"/>
                <a:gd name="connsiteX3" fmla="*/ 181417 w 4942996"/>
                <a:gd name="connsiteY3" fmla="*/ 0 h 4175328"/>
              </a:gdLst>
              <a:ahLst/>
              <a:cxnLst>
                <a:cxn ang="0">
                  <a:pos x="connsiteX0" y="connsiteY0"/>
                </a:cxn>
                <a:cxn ang="0">
                  <a:pos x="connsiteX1" y="connsiteY1"/>
                </a:cxn>
                <a:cxn ang="0">
                  <a:pos x="connsiteX2" y="connsiteY2"/>
                </a:cxn>
                <a:cxn ang="0">
                  <a:pos x="connsiteX3" y="connsiteY3"/>
                </a:cxn>
              </a:cxnLst>
              <a:rect l="l" t="t" r="r" b="b"/>
              <a:pathLst>
                <a:path w="4942996" h="4175328">
                  <a:moveTo>
                    <a:pt x="181417" y="0"/>
                  </a:moveTo>
                  <a:lnTo>
                    <a:pt x="4942996" y="0"/>
                  </a:lnTo>
                  <a:lnTo>
                    <a:pt x="-10" y="4175326"/>
                  </a:lnTo>
                  <a:lnTo>
                    <a:pt x="181417" y="0"/>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46" name="TextBox 35">
              <a:extLst>
                <a:ext uri="{FF2B5EF4-FFF2-40B4-BE49-F238E27FC236}">
                  <a16:creationId xmlns:a16="http://schemas.microsoft.com/office/drawing/2014/main" id="{D7956296-0C9C-95C3-18B8-D3AEBF21110E}"/>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3" name="Group 21">
            <a:extLst>
              <a:ext uri="{FF2B5EF4-FFF2-40B4-BE49-F238E27FC236}">
                <a16:creationId xmlns:a16="http://schemas.microsoft.com/office/drawing/2014/main" id="{1AD25B36-AF91-6BC4-6C71-F5BD7D8CE156}"/>
              </a:ext>
            </a:extLst>
          </p:cNvPr>
          <p:cNvGrpSpPr/>
          <p:nvPr/>
        </p:nvGrpSpPr>
        <p:grpSpPr>
          <a:xfrm rot="-1822635">
            <a:off x="10787697" y="5279199"/>
            <a:ext cx="3621759" cy="7884468"/>
            <a:chOff x="0" y="-57150"/>
            <a:chExt cx="4761579" cy="3114851"/>
          </a:xfrm>
        </p:grpSpPr>
        <p:sp>
          <p:nvSpPr>
            <p:cNvPr id="54" name="Freeform 22">
              <a:extLst>
                <a:ext uri="{FF2B5EF4-FFF2-40B4-BE49-F238E27FC236}">
                  <a16:creationId xmlns:a16="http://schemas.microsoft.com/office/drawing/2014/main" id="{614DCADB-DE4E-5379-3C01-336CA2ACAA2C}"/>
                </a:ext>
              </a:extLst>
            </p:cNvPr>
            <p:cNvSpPr/>
            <p:nvPr/>
          </p:nvSpPr>
          <p:spPr>
            <a:xfrm>
              <a:off x="0" y="-7943"/>
              <a:ext cx="4716486" cy="630746"/>
            </a:xfrm>
            <a:custGeom>
              <a:avLst/>
              <a:gdLst>
                <a:gd name="connsiteX0" fmla="*/ 0 w 4761579"/>
                <a:gd name="connsiteY0" fmla="*/ 0 h 3057701"/>
                <a:gd name="connsiteX1" fmla="*/ 4761579 w 4761579"/>
                <a:gd name="connsiteY1" fmla="*/ 0 h 3057701"/>
                <a:gd name="connsiteX2" fmla="*/ 4761579 w 4761579"/>
                <a:gd name="connsiteY2" fmla="*/ 3057701 h 3057701"/>
                <a:gd name="connsiteX3" fmla="*/ 0 w 4761579"/>
                <a:gd name="connsiteY3" fmla="*/ 0 h 3057701"/>
                <a:gd name="connsiteX0" fmla="*/ 0 w 4761579"/>
                <a:gd name="connsiteY0" fmla="*/ 0 h 622803"/>
                <a:gd name="connsiteX1" fmla="*/ 4761579 w 4761579"/>
                <a:gd name="connsiteY1" fmla="*/ 0 h 622803"/>
                <a:gd name="connsiteX2" fmla="*/ 3513252 w 4761579"/>
                <a:gd name="connsiteY2" fmla="*/ 622803 h 622803"/>
                <a:gd name="connsiteX3" fmla="*/ 0 w 4761579"/>
                <a:gd name="connsiteY3" fmla="*/ 0 h 622803"/>
                <a:gd name="connsiteX0" fmla="*/ 0 w 4716486"/>
                <a:gd name="connsiteY0" fmla="*/ 7943 h 630746"/>
                <a:gd name="connsiteX1" fmla="*/ 4716486 w 4716486"/>
                <a:gd name="connsiteY1" fmla="*/ 0 h 630746"/>
                <a:gd name="connsiteX2" fmla="*/ 3513252 w 4716486"/>
                <a:gd name="connsiteY2" fmla="*/ 630746 h 630746"/>
                <a:gd name="connsiteX3" fmla="*/ 0 w 4716486"/>
                <a:gd name="connsiteY3" fmla="*/ 7943 h 630746"/>
              </a:gdLst>
              <a:ahLst/>
              <a:cxnLst>
                <a:cxn ang="0">
                  <a:pos x="connsiteX0" y="connsiteY0"/>
                </a:cxn>
                <a:cxn ang="0">
                  <a:pos x="connsiteX1" y="connsiteY1"/>
                </a:cxn>
                <a:cxn ang="0">
                  <a:pos x="connsiteX2" y="connsiteY2"/>
                </a:cxn>
                <a:cxn ang="0">
                  <a:pos x="connsiteX3" y="connsiteY3"/>
                </a:cxn>
              </a:cxnLst>
              <a:rect l="l" t="t" r="r" b="b"/>
              <a:pathLst>
                <a:path w="4716486" h="630746">
                  <a:moveTo>
                    <a:pt x="0" y="7943"/>
                  </a:moveTo>
                  <a:lnTo>
                    <a:pt x="4716486" y="0"/>
                  </a:lnTo>
                  <a:lnTo>
                    <a:pt x="3513252" y="630746"/>
                  </a:lnTo>
                  <a:lnTo>
                    <a:pt x="0" y="7943"/>
                  </a:lnTo>
                  <a:close/>
                </a:path>
              </a:pathLst>
            </a:custGeom>
            <a:solidFill>
              <a:srgbClr val="6EB44B">
                <a:alpha val="50980"/>
              </a:srgbClr>
            </a:solidFill>
          </p:spPr>
          <p:txBody>
            <a:bodyPr/>
            <a:lstStyle/>
            <a:p>
              <a:pPr defTabSz="609630">
                <a:defRPr/>
              </a:pPr>
              <a:endParaRPr lang="en-BE" sz="600">
                <a:solidFill>
                  <a:prstClr val="black"/>
                </a:solidFill>
                <a:latin typeface="Calibri"/>
              </a:endParaRPr>
            </a:p>
          </p:txBody>
        </p:sp>
        <p:sp>
          <p:nvSpPr>
            <p:cNvPr id="55" name="TextBox 23">
              <a:extLst>
                <a:ext uri="{FF2B5EF4-FFF2-40B4-BE49-F238E27FC236}">
                  <a16:creationId xmlns:a16="http://schemas.microsoft.com/office/drawing/2014/main" id="{93597D00-56C9-DA98-5EC2-A0395A5C45D3}"/>
                </a:ext>
              </a:extLst>
            </p:cNvPr>
            <p:cNvSpPr txBox="1"/>
            <p:nvPr/>
          </p:nvSpPr>
          <p:spPr>
            <a:xfrm>
              <a:off x="0" y="-57150"/>
              <a:ext cx="4761579" cy="311485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6" name="Group 24">
            <a:extLst>
              <a:ext uri="{FF2B5EF4-FFF2-40B4-BE49-F238E27FC236}">
                <a16:creationId xmlns:a16="http://schemas.microsoft.com/office/drawing/2014/main" id="{0F7BCCAE-6F65-002F-D092-395753C30AD2}"/>
              </a:ext>
            </a:extLst>
          </p:cNvPr>
          <p:cNvGrpSpPr/>
          <p:nvPr/>
        </p:nvGrpSpPr>
        <p:grpSpPr>
          <a:xfrm rot="-3818509">
            <a:off x="9477573" y="4026327"/>
            <a:ext cx="5029971" cy="2032019"/>
            <a:chOff x="0" y="-129090"/>
            <a:chExt cx="4761579" cy="4418220"/>
          </a:xfrm>
        </p:grpSpPr>
        <p:sp>
          <p:nvSpPr>
            <p:cNvPr id="57" name="Freeform 25">
              <a:extLst>
                <a:ext uri="{FF2B5EF4-FFF2-40B4-BE49-F238E27FC236}">
                  <a16:creationId xmlns:a16="http://schemas.microsoft.com/office/drawing/2014/main" id="{C1E4C3D9-AA3C-C7A1-8F09-936B5E25EBEC}"/>
                </a:ext>
              </a:extLst>
            </p:cNvPr>
            <p:cNvSpPr/>
            <p:nvPr/>
          </p:nvSpPr>
          <p:spPr>
            <a:xfrm>
              <a:off x="0" y="-129090"/>
              <a:ext cx="4733730" cy="4418220"/>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63309"/>
                <a:gd name="connsiteX1" fmla="*/ 4761579 w 4761579"/>
                <a:gd name="connsiteY1" fmla="*/ 0 h 4263309"/>
                <a:gd name="connsiteX2" fmla="*/ 920127 w 4761579"/>
                <a:gd name="connsiteY2" fmla="*/ 4263309 h 4263309"/>
                <a:gd name="connsiteX3" fmla="*/ 0 w 4761579"/>
                <a:gd name="connsiteY3" fmla="*/ 0 h 4263309"/>
                <a:gd name="connsiteX0" fmla="*/ 0 w 4761579"/>
                <a:gd name="connsiteY0" fmla="*/ 0 h 4289127"/>
                <a:gd name="connsiteX1" fmla="*/ 4761579 w 4761579"/>
                <a:gd name="connsiteY1" fmla="*/ 0 h 4289127"/>
                <a:gd name="connsiteX2" fmla="*/ 925696 w 4761579"/>
                <a:gd name="connsiteY2" fmla="*/ 4289126 h 4289127"/>
                <a:gd name="connsiteX3" fmla="*/ 0 w 4761579"/>
                <a:gd name="connsiteY3" fmla="*/ 0 h 4289127"/>
                <a:gd name="connsiteX0" fmla="*/ 0 w 4761579"/>
                <a:gd name="connsiteY0" fmla="*/ 1 h 4289127"/>
                <a:gd name="connsiteX1" fmla="*/ 4761579 w 4761579"/>
                <a:gd name="connsiteY1" fmla="*/ 0 h 4289127"/>
                <a:gd name="connsiteX2" fmla="*/ 925696 w 4761579"/>
                <a:gd name="connsiteY2" fmla="*/ 4289127 h 4289127"/>
                <a:gd name="connsiteX3" fmla="*/ 0 w 4761579"/>
                <a:gd name="connsiteY3" fmla="*/ 1 h 4289127"/>
                <a:gd name="connsiteX0" fmla="*/ 0 w 4744870"/>
                <a:gd name="connsiteY0" fmla="*/ 77455 h 4366581"/>
                <a:gd name="connsiteX1" fmla="*/ 4744870 w 4744870"/>
                <a:gd name="connsiteY1" fmla="*/ 0 h 4366581"/>
                <a:gd name="connsiteX2" fmla="*/ 925696 w 4744870"/>
                <a:gd name="connsiteY2" fmla="*/ 4366581 h 4366581"/>
                <a:gd name="connsiteX3" fmla="*/ 0 w 4744870"/>
                <a:gd name="connsiteY3" fmla="*/ 77455 h 4366581"/>
                <a:gd name="connsiteX0" fmla="*/ 0 w 4733730"/>
                <a:gd name="connsiteY0" fmla="*/ 129093 h 4418219"/>
                <a:gd name="connsiteX1" fmla="*/ 4733730 w 4733730"/>
                <a:gd name="connsiteY1" fmla="*/ 0 h 4418219"/>
                <a:gd name="connsiteX2" fmla="*/ 925696 w 4733730"/>
                <a:gd name="connsiteY2" fmla="*/ 4418219 h 4418219"/>
                <a:gd name="connsiteX3" fmla="*/ 0 w 4733730"/>
                <a:gd name="connsiteY3" fmla="*/ 129093 h 4418219"/>
              </a:gdLst>
              <a:ahLst/>
              <a:cxnLst>
                <a:cxn ang="0">
                  <a:pos x="connsiteX0" y="connsiteY0"/>
                </a:cxn>
                <a:cxn ang="0">
                  <a:pos x="connsiteX1" y="connsiteY1"/>
                </a:cxn>
                <a:cxn ang="0">
                  <a:pos x="connsiteX2" y="connsiteY2"/>
                </a:cxn>
                <a:cxn ang="0">
                  <a:pos x="connsiteX3" y="connsiteY3"/>
                </a:cxn>
              </a:cxnLst>
              <a:rect l="l" t="t" r="r" b="b"/>
              <a:pathLst>
                <a:path w="4733730" h="4418219">
                  <a:moveTo>
                    <a:pt x="0" y="129093"/>
                  </a:moveTo>
                  <a:lnTo>
                    <a:pt x="4733730" y="0"/>
                  </a:lnTo>
                  <a:lnTo>
                    <a:pt x="925696" y="4418219"/>
                  </a:lnTo>
                  <a:lnTo>
                    <a:pt x="0" y="129093"/>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58" name="TextBox 26">
              <a:extLst>
                <a:ext uri="{FF2B5EF4-FFF2-40B4-BE49-F238E27FC236}">
                  <a16:creationId xmlns:a16="http://schemas.microsoft.com/office/drawing/2014/main" id="{7A127C99-6162-1572-CF07-C28C4EDDE7CD}"/>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36" name="Freeform 20">
            <a:extLst>
              <a:ext uri="{FF2B5EF4-FFF2-40B4-BE49-F238E27FC236}">
                <a16:creationId xmlns:a16="http://schemas.microsoft.com/office/drawing/2014/main" id="{72EA5B97-C2DB-F22A-3A56-20062F8114F7}"/>
              </a:ext>
            </a:extLst>
          </p:cNvPr>
          <p:cNvSpPr/>
          <p:nvPr/>
        </p:nvSpPr>
        <p:spPr>
          <a:xfrm rot="19769197">
            <a:off x="5766691" y="-2177546"/>
            <a:ext cx="6771503" cy="7288755"/>
          </a:xfrm>
          <a:custGeom>
            <a:avLst/>
            <a:gdLst>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9812014"/>
              <a:gd name="connsiteY0" fmla="*/ 0 h 15424413"/>
              <a:gd name="connsiteX1" fmla="*/ 6365121 w 9812014"/>
              <a:gd name="connsiteY1" fmla="*/ 3400143 h 15424413"/>
              <a:gd name="connsiteX2" fmla="*/ 9812014 w 9812014"/>
              <a:gd name="connsiteY2" fmla="*/ 13144463 h 15424413"/>
              <a:gd name="connsiteX3" fmla="*/ 0 w 9812014"/>
              <a:gd name="connsiteY3" fmla="*/ 15424413 h 15424413"/>
              <a:gd name="connsiteX4" fmla="*/ 0 w 9812014"/>
              <a:gd name="connsiteY4" fmla="*/ 0 h 15424413"/>
              <a:gd name="connsiteX0" fmla="*/ 0 w 11240525"/>
              <a:gd name="connsiteY0" fmla="*/ 0 h 15424413"/>
              <a:gd name="connsiteX1" fmla="*/ 6365121 w 11240525"/>
              <a:gd name="connsiteY1" fmla="*/ 3400143 h 15424413"/>
              <a:gd name="connsiteX2" fmla="*/ 9812014 w 11240525"/>
              <a:gd name="connsiteY2" fmla="*/ 13144463 h 15424413"/>
              <a:gd name="connsiteX3" fmla="*/ 0 w 11240525"/>
              <a:gd name="connsiteY3" fmla="*/ 15424413 h 15424413"/>
              <a:gd name="connsiteX4" fmla="*/ 0 w 11240525"/>
              <a:gd name="connsiteY4"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808027 w 11240526"/>
              <a:gd name="connsiteY3" fmla="*/ 13072435 h 15424413"/>
              <a:gd name="connsiteX4" fmla="*/ 0 w 11240526"/>
              <a:gd name="connsiteY4" fmla="*/ 15424413 h 15424413"/>
              <a:gd name="connsiteX5" fmla="*/ 0 w 11240526"/>
              <a:gd name="connsiteY5"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733270 w 11240526"/>
              <a:gd name="connsiteY3" fmla="*/ 13052522 h 15424413"/>
              <a:gd name="connsiteX4" fmla="*/ 0 w 11240526"/>
              <a:gd name="connsiteY4" fmla="*/ 15424413 h 15424413"/>
              <a:gd name="connsiteX5" fmla="*/ 0 w 11240526"/>
              <a:gd name="connsiteY5" fmla="*/ 0 h 15424413"/>
              <a:gd name="connsiteX0" fmla="*/ 0 w 13242653"/>
              <a:gd name="connsiteY0" fmla="*/ 0 h 15424413"/>
              <a:gd name="connsiteX1" fmla="*/ 6365121 w 13242653"/>
              <a:gd name="connsiteY1" fmla="*/ 3400143 h 15424413"/>
              <a:gd name="connsiteX2" fmla="*/ 12442525 w 13242653"/>
              <a:gd name="connsiteY2" fmla="*/ 7529128 h 15424413"/>
              <a:gd name="connsiteX3" fmla="*/ 9733270 w 13242653"/>
              <a:gd name="connsiteY3" fmla="*/ 13052522 h 15424413"/>
              <a:gd name="connsiteX4" fmla="*/ 0 w 13242653"/>
              <a:gd name="connsiteY4" fmla="*/ 15424413 h 15424413"/>
              <a:gd name="connsiteX5" fmla="*/ 0 w 13242653"/>
              <a:gd name="connsiteY5" fmla="*/ 0 h 15424413"/>
              <a:gd name="connsiteX0" fmla="*/ 0 w 12442525"/>
              <a:gd name="connsiteY0" fmla="*/ 0 h 15424413"/>
              <a:gd name="connsiteX1" fmla="*/ 6365121 w 12442525"/>
              <a:gd name="connsiteY1" fmla="*/ 3400143 h 15424413"/>
              <a:gd name="connsiteX2" fmla="*/ 12442525 w 12442525"/>
              <a:gd name="connsiteY2" fmla="*/ 7529128 h 15424413"/>
              <a:gd name="connsiteX3" fmla="*/ 9733270 w 12442525"/>
              <a:gd name="connsiteY3" fmla="*/ 13052522 h 15424413"/>
              <a:gd name="connsiteX4" fmla="*/ 0 w 12442525"/>
              <a:gd name="connsiteY4" fmla="*/ 15424413 h 15424413"/>
              <a:gd name="connsiteX5" fmla="*/ 0 w 12442525"/>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733270 w 12352879"/>
              <a:gd name="connsiteY3" fmla="*/ 13052522 h 15424413"/>
              <a:gd name="connsiteX4" fmla="*/ 0 w 12352879"/>
              <a:gd name="connsiteY4" fmla="*/ 15424413 h 15424413"/>
              <a:gd name="connsiteX5" fmla="*/ 0 w 12352879"/>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808027 w 12352879"/>
              <a:gd name="connsiteY3" fmla="*/ 13072435 h 15424413"/>
              <a:gd name="connsiteX4" fmla="*/ 0 w 12352879"/>
              <a:gd name="connsiteY4" fmla="*/ 15424413 h 15424413"/>
              <a:gd name="connsiteX5" fmla="*/ 0 w 12352879"/>
              <a:gd name="connsiteY5" fmla="*/ 0 h 15424413"/>
              <a:gd name="connsiteX0" fmla="*/ 225065 w 12352879"/>
              <a:gd name="connsiteY0" fmla="*/ 0 h 16551760"/>
              <a:gd name="connsiteX1" fmla="*/ 6365121 w 12352879"/>
              <a:gd name="connsiteY1" fmla="*/ 4527490 h 16551760"/>
              <a:gd name="connsiteX2" fmla="*/ 12352879 w 12352879"/>
              <a:gd name="connsiteY2" fmla="*/ 8905091 h 16551760"/>
              <a:gd name="connsiteX3" fmla="*/ 9808027 w 12352879"/>
              <a:gd name="connsiteY3" fmla="*/ 14199782 h 16551760"/>
              <a:gd name="connsiteX4" fmla="*/ 0 w 12352879"/>
              <a:gd name="connsiteY4" fmla="*/ 16551760 h 16551760"/>
              <a:gd name="connsiteX5" fmla="*/ 225065 w 12352879"/>
              <a:gd name="connsiteY5" fmla="*/ 0 h 165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2879" h="16551760">
                <a:moveTo>
                  <a:pt x="225065" y="0"/>
                </a:moveTo>
                <a:lnTo>
                  <a:pt x="6365121" y="4527490"/>
                </a:lnTo>
                <a:lnTo>
                  <a:pt x="12352879" y="8905091"/>
                </a:lnTo>
                <a:lnTo>
                  <a:pt x="9808027" y="14199782"/>
                </a:lnTo>
                <a:lnTo>
                  <a:pt x="0" y="16551760"/>
                </a:lnTo>
                <a:lnTo>
                  <a:pt x="225065" y="0"/>
                </a:lnTo>
                <a:close/>
              </a:path>
            </a:pathLst>
          </a:custGeom>
          <a:blipFill>
            <a:blip r:embed="rId2"/>
            <a:stretch>
              <a:fillRect l="-10734" t="-51391" r="-32350" b="-1"/>
            </a:stretch>
          </a:blipFill>
        </p:spPr>
        <p:txBody>
          <a:bodyPr/>
          <a:lstStyle/>
          <a:p>
            <a:pPr defTabSz="609630">
              <a:defRPr/>
            </a:pPr>
            <a:endParaRPr lang="en-BE" sz="600">
              <a:solidFill>
                <a:prstClr val="black"/>
              </a:solidFill>
              <a:latin typeface="Calibri"/>
            </a:endParaRPr>
          </a:p>
        </p:txBody>
      </p:sp>
      <p:sp>
        <p:nvSpPr>
          <p:cNvPr id="9" name="Freeform 9">
            <a:extLst>
              <a:ext uri="{FF2B5EF4-FFF2-40B4-BE49-F238E27FC236}">
                <a16:creationId xmlns:a16="http://schemas.microsoft.com/office/drawing/2014/main" id="{9D38E87F-EAB1-17B9-DA2E-2C0894F7BA2B}"/>
              </a:ext>
            </a:extLst>
          </p:cNvPr>
          <p:cNvSpPr/>
          <p:nvPr/>
        </p:nvSpPr>
        <p:spPr>
          <a:xfrm rot="-1046599">
            <a:off x="7354411" y="-814831"/>
            <a:ext cx="5691237" cy="7987785"/>
          </a:xfrm>
          <a:custGeom>
            <a:avLst/>
            <a:gdLst>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92689 w 10034378"/>
              <a:gd name="connsiteY4" fmla="*/ 10993317 h 12004614"/>
              <a:gd name="connsiteX5" fmla="*/ 0 w 10034378"/>
              <a:gd name="connsiteY5"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46431 w 10034378"/>
              <a:gd name="connsiteY4" fmla="*/ 10980911 h 12004614"/>
              <a:gd name="connsiteX5" fmla="*/ 0 w 10034378"/>
              <a:gd name="connsiteY5" fmla="*/ 0 h 12004614"/>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6431 w 10034378"/>
              <a:gd name="connsiteY4" fmla="*/ 10980911 h 12644666"/>
              <a:gd name="connsiteX5" fmla="*/ 0 w 10034378"/>
              <a:gd name="connsiteY5" fmla="*/ 0 h 12644666"/>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7758 w 10034378"/>
              <a:gd name="connsiteY4" fmla="*/ 11046338 h 12644666"/>
              <a:gd name="connsiteX5" fmla="*/ 0 w 10034378"/>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06097"/>
              <a:gd name="connsiteX1" fmla="*/ 10411710 w 10411710"/>
              <a:gd name="connsiteY1" fmla="*/ 2402208 h 12606097"/>
              <a:gd name="connsiteX2" fmla="*/ 7195268 w 10411710"/>
              <a:gd name="connsiteY2" fmla="*/ 11470512 h 12606097"/>
              <a:gd name="connsiteX3" fmla="*/ 6000218 w 10411710"/>
              <a:gd name="connsiteY3" fmla="*/ 12472826 h 12606097"/>
              <a:gd name="connsiteX4" fmla="*/ 647758 w 10411710"/>
              <a:gd name="connsiteY4" fmla="*/ 11046338 h 12606097"/>
              <a:gd name="connsiteX5" fmla="*/ 0 w 10411710"/>
              <a:gd name="connsiteY5" fmla="*/ 0 h 12606097"/>
              <a:gd name="connsiteX0" fmla="*/ 0 w 10411710"/>
              <a:gd name="connsiteY0" fmla="*/ 0 h 12769649"/>
              <a:gd name="connsiteX1" fmla="*/ 10411710 w 10411710"/>
              <a:gd name="connsiteY1" fmla="*/ 2402208 h 12769649"/>
              <a:gd name="connsiteX2" fmla="*/ 7195268 w 10411710"/>
              <a:gd name="connsiteY2" fmla="*/ 11470512 h 12769649"/>
              <a:gd name="connsiteX3" fmla="*/ 6000218 w 10411710"/>
              <a:gd name="connsiteY3" fmla="*/ 12472826 h 12769649"/>
              <a:gd name="connsiteX4" fmla="*/ 647758 w 10411710"/>
              <a:gd name="connsiteY4" fmla="*/ 11046338 h 12769649"/>
              <a:gd name="connsiteX5" fmla="*/ 0 w 10411710"/>
              <a:gd name="connsiteY5" fmla="*/ 0 h 12769649"/>
              <a:gd name="connsiteX0" fmla="*/ 0 w 10411710"/>
              <a:gd name="connsiteY0" fmla="*/ 0 h 12755343"/>
              <a:gd name="connsiteX1" fmla="*/ 10411710 w 10411710"/>
              <a:gd name="connsiteY1" fmla="*/ 2402208 h 12755343"/>
              <a:gd name="connsiteX2" fmla="*/ 7193942 w 10411710"/>
              <a:gd name="connsiteY2" fmla="*/ 11405084 h 12755343"/>
              <a:gd name="connsiteX3" fmla="*/ 6000218 w 10411710"/>
              <a:gd name="connsiteY3" fmla="*/ 12472826 h 12755343"/>
              <a:gd name="connsiteX4" fmla="*/ 647758 w 10411710"/>
              <a:gd name="connsiteY4" fmla="*/ 11046338 h 12755343"/>
              <a:gd name="connsiteX5" fmla="*/ 0 w 10411710"/>
              <a:gd name="connsiteY5" fmla="*/ 0 h 12755343"/>
              <a:gd name="connsiteX0" fmla="*/ 0 w 10411710"/>
              <a:gd name="connsiteY0" fmla="*/ 0 h 12749293"/>
              <a:gd name="connsiteX1" fmla="*/ 10411710 w 10411710"/>
              <a:gd name="connsiteY1" fmla="*/ 2402208 h 12749293"/>
              <a:gd name="connsiteX2" fmla="*/ 7193942 w 10411710"/>
              <a:gd name="connsiteY2" fmla="*/ 11405084 h 12749293"/>
              <a:gd name="connsiteX3" fmla="*/ 6000218 w 10411710"/>
              <a:gd name="connsiteY3" fmla="*/ 12472826 h 12749293"/>
              <a:gd name="connsiteX4" fmla="*/ 647758 w 10411710"/>
              <a:gd name="connsiteY4" fmla="*/ 11046338 h 12749293"/>
              <a:gd name="connsiteX5" fmla="*/ 0 w 10411710"/>
              <a:gd name="connsiteY5" fmla="*/ 0 h 12749293"/>
              <a:gd name="connsiteX0" fmla="*/ 0 w 10411710"/>
              <a:gd name="connsiteY0" fmla="*/ 0 h 12745548"/>
              <a:gd name="connsiteX1" fmla="*/ 10411710 w 10411710"/>
              <a:gd name="connsiteY1" fmla="*/ 2402208 h 12745548"/>
              <a:gd name="connsiteX2" fmla="*/ 7124555 w 10411710"/>
              <a:gd name="connsiteY2" fmla="*/ 11386475 h 12745548"/>
              <a:gd name="connsiteX3" fmla="*/ 6000218 w 10411710"/>
              <a:gd name="connsiteY3" fmla="*/ 12472826 h 12745548"/>
              <a:gd name="connsiteX4" fmla="*/ 647758 w 10411710"/>
              <a:gd name="connsiteY4" fmla="*/ 11046338 h 12745548"/>
              <a:gd name="connsiteX5" fmla="*/ 0 w 10411710"/>
              <a:gd name="connsiteY5" fmla="*/ 0 h 12745548"/>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1710" h="12472826">
                <a:moveTo>
                  <a:pt x="0" y="0"/>
                </a:moveTo>
                <a:cubicBezTo>
                  <a:pt x="3411525" y="661989"/>
                  <a:pt x="7179912" y="1528133"/>
                  <a:pt x="10411710" y="2402208"/>
                </a:cubicBezTo>
                <a:cubicBezTo>
                  <a:pt x="9313801" y="5540979"/>
                  <a:pt x="8180188" y="8431583"/>
                  <a:pt x="7124555" y="11386475"/>
                </a:cubicBezTo>
                <a:cubicBezTo>
                  <a:pt x="6710195" y="12569448"/>
                  <a:pt x="7039758" y="11869644"/>
                  <a:pt x="6000218" y="12472826"/>
                </a:cubicBezTo>
                <a:lnTo>
                  <a:pt x="647758" y="11046338"/>
                </a:lnTo>
                <a:lnTo>
                  <a:pt x="0" y="0"/>
                </a:lnTo>
                <a:close/>
              </a:path>
            </a:pathLst>
          </a:custGeom>
          <a:blipFill>
            <a:blip r:embed="rId2"/>
            <a:stretch>
              <a:fillRect l="-10765" t="-4101" r="-32726" b="1"/>
            </a:stretch>
          </a:blipFill>
        </p:spPr>
        <p:txBody>
          <a:bodyPr/>
          <a:lstStyle/>
          <a:p>
            <a:pPr defTabSz="609630">
              <a:defRPr/>
            </a:pPr>
            <a:endParaRPr lang="en-BE" sz="600">
              <a:solidFill>
                <a:prstClr val="black"/>
              </a:solidFill>
              <a:latin typeface="Calibri"/>
            </a:endParaRPr>
          </a:p>
        </p:txBody>
      </p:sp>
      <p:sp>
        <p:nvSpPr>
          <p:cNvPr id="37" name="Freeform 19">
            <a:extLst>
              <a:ext uri="{FF2B5EF4-FFF2-40B4-BE49-F238E27FC236}">
                <a16:creationId xmlns:a16="http://schemas.microsoft.com/office/drawing/2014/main" id="{B48CA0E6-55BA-1F80-AB91-A463B75D62E3}"/>
              </a:ext>
            </a:extLst>
          </p:cNvPr>
          <p:cNvSpPr/>
          <p:nvPr/>
        </p:nvSpPr>
        <p:spPr>
          <a:xfrm rot="992625">
            <a:off x="5839039" y="-907352"/>
            <a:ext cx="5659156" cy="6491059"/>
          </a:xfrm>
          <a:custGeom>
            <a:avLst/>
            <a:gdLst>
              <a:gd name="connsiteX0" fmla="*/ 1 w 13132577"/>
              <a:gd name="connsiteY0" fmla="*/ 3983622 h 15424413"/>
              <a:gd name="connsiteX1" fmla="*/ 13132577 w 13132577"/>
              <a:gd name="connsiteY1" fmla="*/ 0 h 15424413"/>
              <a:gd name="connsiteX2" fmla="*/ 13132577 w 13132577"/>
              <a:gd name="connsiteY2" fmla="*/ 15424413 h 15424413"/>
              <a:gd name="connsiteX3" fmla="*/ 22422 w 13132577"/>
              <a:gd name="connsiteY3" fmla="*/ 15424413 h 15424413"/>
              <a:gd name="connsiteX4" fmla="*/ 1 w 13132577"/>
              <a:gd name="connsiteY4" fmla="*/ 3983622 h 15424413"/>
              <a:gd name="connsiteX0" fmla="*/ -1 w 13132575"/>
              <a:gd name="connsiteY0" fmla="*/ 3864689 h 15305480"/>
              <a:gd name="connsiteX1" fmla="*/ 12846534 w 13132575"/>
              <a:gd name="connsiteY1" fmla="*/ 0 h 15305480"/>
              <a:gd name="connsiteX2" fmla="*/ 13132575 w 13132575"/>
              <a:gd name="connsiteY2" fmla="*/ 15305480 h 15305480"/>
              <a:gd name="connsiteX3" fmla="*/ 22420 w 13132575"/>
              <a:gd name="connsiteY3" fmla="*/ 15305480 h 15305480"/>
              <a:gd name="connsiteX4" fmla="*/ -1 w 13132575"/>
              <a:gd name="connsiteY4" fmla="*/ 3864689 h 1530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2575" h="15305480">
                <a:moveTo>
                  <a:pt x="-1" y="3864689"/>
                </a:moveTo>
                <a:lnTo>
                  <a:pt x="12846534" y="0"/>
                </a:lnTo>
                <a:lnTo>
                  <a:pt x="13132575" y="15305480"/>
                </a:lnTo>
                <a:lnTo>
                  <a:pt x="22420" y="15305480"/>
                </a:lnTo>
                <a:cubicBezTo>
                  <a:pt x="14946" y="11491883"/>
                  <a:pt x="7473" y="7678286"/>
                  <a:pt x="-1" y="3864689"/>
                </a:cubicBezTo>
                <a:close/>
              </a:path>
            </a:pathLst>
          </a:custGeom>
          <a:blipFill>
            <a:blip r:embed="rId2"/>
            <a:stretch>
              <a:fillRect l="-13655" t="-57196" r="-68360"/>
            </a:stretch>
          </a:blipFill>
        </p:spPr>
        <p:txBody>
          <a:bodyPr/>
          <a:lstStyle/>
          <a:p>
            <a:pPr defTabSz="609630">
              <a:defRPr/>
            </a:pPr>
            <a:endParaRPr lang="en-BE" sz="600">
              <a:solidFill>
                <a:prstClr val="black"/>
              </a:solidFill>
              <a:latin typeface="Calibri"/>
            </a:endParaRPr>
          </a:p>
        </p:txBody>
      </p:sp>
      <p:sp>
        <p:nvSpPr>
          <p:cNvPr id="59" name="Espace réservé du numéro de diapositive 58">
            <a:extLst>
              <a:ext uri="{FF2B5EF4-FFF2-40B4-BE49-F238E27FC236}">
                <a16:creationId xmlns:a16="http://schemas.microsoft.com/office/drawing/2014/main" id="{F87896C4-02D6-4859-C537-6D6C20471A61}"/>
              </a:ext>
            </a:extLst>
          </p:cNvPr>
          <p:cNvSpPr>
            <a:spLocks noGrp="1"/>
          </p:cNvSpPr>
          <p:nvPr>
            <p:ph type="sldNum" sz="quarter" idx="12"/>
          </p:nvPr>
        </p:nvSpPr>
        <p:spPr>
          <a:xfrm>
            <a:off x="10769600" y="6625233"/>
            <a:ext cx="1422400" cy="243417"/>
          </a:xfrm>
        </p:spPr>
        <p:txBody>
          <a:bodyPr/>
          <a:lstStyle/>
          <a:p>
            <a:pPr defTabSz="609630">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609630">
                <a:defRPr/>
              </a:pPr>
              <a:t>10</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11" name="TextBox 11">
            <a:extLst>
              <a:ext uri="{FF2B5EF4-FFF2-40B4-BE49-F238E27FC236}">
                <a16:creationId xmlns:a16="http://schemas.microsoft.com/office/drawing/2014/main" id="{255F35D3-15AA-C83F-687E-6F39E56A9755}"/>
              </a:ext>
            </a:extLst>
          </p:cNvPr>
          <p:cNvSpPr txBox="1"/>
          <p:nvPr/>
        </p:nvSpPr>
        <p:spPr>
          <a:xfrm>
            <a:off x="2358946" y="2552866"/>
            <a:ext cx="4790621" cy="923330"/>
          </a:xfrm>
          <a:prstGeom prst="rect">
            <a:avLst/>
          </a:prstGeom>
        </p:spPr>
        <p:txBody>
          <a:bodyPr wrap="square" lIns="0" tIns="0" rIns="0" bIns="0" rtlCol="0" anchor="t">
            <a:spAutoFit/>
          </a:bodyPr>
          <a:lstStyle/>
          <a:p>
            <a:pPr defTabSz="609630">
              <a:lnSpc>
                <a:spcPts val="3594"/>
              </a:lnSpc>
              <a:defRPr/>
            </a:pPr>
            <a:r>
              <a:rPr lang="en-US" sz="3267">
                <a:solidFill>
                  <a:srgbClr val="6EB44B"/>
                </a:solidFill>
                <a:latin typeface="Poppins Semi-Bold"/>
              </a:rPr>
              <a:t>LightingEurope’s LCA Journey</a:t>
            </a:r>
          </a:p>
        </p:txBody>
      </p:sp>
      <p:grpSp>
        <p:nvGrpSpPr>
          <p:cNvPr id="15" name="Group 15">
            <a:extLst>
              <a:ext uri="{FF2B5EF4-FFF2-40B4-BE49-F238E27FC236}">
                <a16:creationId xmlns:a16="http://schemas.microsoft.com/office/drawing/2014/main" id="{0A8D709C-53E9-08D7-6903-AD3E26794E55}"/>
              </a:ext>
            </a:extLst>
          </p:cNvPr>
          <p:cNvGrpSpPr/>
          <p:nvPr/>
        </p:nvGrpSpPr>
        <p:grpSpPr>
          <a:xfrm>
            <a:off x="1257791" y="2404147"/>
            <a:ext cx="777075" cy="777075"/>
            <a:chOff x="0" y="0"/>
            <a:chExt cx="812800" cy="812800"/>
          </a:xfrm>
        </p:grpSpPr>
        <p:sp>
          <p:nvSpPr>
            <p:cNvPr id="16" name="Freeform 16">
              <a:extLst>
                <a:ext uri="{FF2B5EF4-FFF2-40B4-BE49-F238E27FC236}">
                  <a16:creationId xmlns:a16="http://schemas.microsoft.com/office/drawing/2014/main" id="{A64C4F99-B8BC-263C-8F5D-4E9E25D42FCE}"/>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EB44B">
                <a:alpha val="64706"/>
              </a:srgbClr>
            </a:solidFill>
            <a:ln cap="sq">
              <a:noFill/>
              <a:prstDash val="solid"/>
              <a:miter/>
            </a:ln>
          </p:spPr>
          <p:txBody>
            <a:bodyPr/>
            <a:lstStyle/>
            <a:p>
              <a:pPr defTabSz="609630">
                <a:defRPr/>
              </a:pPr>
              <a:endParaRPr lang="en-BE" sz="600">
                <a:solidFill>
                  <a:prstClr val="black"/>
                </a:solidFill>
                <a:latin typeface="Calibri"/>
              </a:endParaRPr>
            </a:p>
          </p:txBody>
        </p:sp>
        <p:sp>
          <p:nvSpPr>
            <p:cNvPr id="17" name="TextBox 17">
              <a:extLst>
                <a:ext uri="{FF2B5EF4-FFF2-40B4-BE49-F238E27FC236}">
                  <a16:creationId xmlns:a16="http://schemas.microsoft.com/office/drawing/2014/main" id="{16877BAA-8A09-D2B2-C1B8-FE08E89E4E58}"/>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18" name="TextBox 18">
            <a:extLst>
              <a:ext uri="{FF2B5EF4-FFF2-40B4-BE49-F238E27FC236}">
                <a16:creationId xmlns:a16="http://schemas.microsoft.com/office/drawing/2014/main" id="{E65CFECF-C2C4-0549-5393-FC6FDD805C8F}"/>
              </a:ext>
            </a:extLst>
          </p:cNvPr>
          <p:cNvSpPr txBox="1"/>
          <p:nvPr/>
        </p:nvSpPr>
        <p:spPr>
          <a:xfrm>
            <a:off x="1363403" y="2463966"/>
            <a:ext cx="565851" cy="491609"/>
          </a:xfrm>
          <a:prstGeom prst="rect">
            <a:avLst/>
          </a:prstGeom>
        </p:spPr>
        <p:txBody>
          <a:bodyPr lIns="0" tIns="0" rIns="0" bIns="0" rtlCol="0" anchor="t">
            <a:spAutoFit/>
          </a:bodyPr>
          <a:lstStyle/>
          <a:p>
            <a:pPr algn="ctr" defTabSz="609630">
              <a:lnSpc>
                <a:spcPts val="4200"/>
              </a:lnSpc>
              <a:spcBef>
                <a:spcPct val="0"/>
              </a:spcBef>
              <a:defRPr/>
            </a:pPr>
            <a:r>
              <a:rPr lang="en-US" sz="3000" b="1">
                <a:solidFill>
                  <a:srgbClr val="000000"/>
                </a:solidFill>
                <a:latin typeface="Poppins Semi-Bold"/>
              </a:rPr>
              <a:t>2</a:t>
            </a:r>
          </a:p>
        </p:txBody>
      </p:sp>
      <p:sp>
        <p:nvSpPr>
          <p:cNvPr id="62" name="Freeform 24">
            <a:extLst>
              <a:ext uri="{FF2B5EF4-FFF2-40B4-BE49-F238E27FC236}">
                <a16:creationId xmlns:a16="http://schemas.microsoft.com/office/drawing/2014/main" id="{A4532782-8C66-58EF-4BAC-2A16A7C81227}"/>
              </a:ext>
            </a:extLst>
          </p:cNvPr>
          <p:cNvSpPr>
            <a:spLocks noGrp="1" noRot="1" noMove="1" noResize="1" noEditPoints="1" noAdjustHandles="1" noChangeArrowheads="1" noChangeShapeType="1"/>
          </p:cNvSpPr>
          <p:nvPr/>
        </p:nvSpPr>
        <p:spPr>
          <a:xfrm>
            <a:off x="16763" y="6121400"/>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BE" sz="600">
              <a:solidFill>
                <a:prstClr val="black"/>
              </a:solidFill>
              <a:latin typeface="Calibri"/>
            </a:endParaRPr>
          </a:p>
        </p:txBody>
      </p:sp>
    </p:spTree>
    <p:extLst>
      <p:ext uri="{BB962C8B-B14F-4D97-AF65-F5344CB8AC3E}">
        <p14:creationId xmlns:p14="http://schemas.microsoft.com/office/powerpoint/2010/main" val="218553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1CEFC-C3A1-8527-C4E8-BB3CF2E10281}"/>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B72C4AEB-27BA-E930-7687-3306AA9DDC36}"/>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0FB6401C-A01F-FA78-50B5-01B372A4FF00}"/>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0D388E44-085E-0A65-EC5D-89E409826EA2}"/>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A3143F59-5A59-583A-324B-C8F140A6FBF1}"/>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C9FD45A8-2FBD-4B5A-CBBE-BCD555644A4D}"/>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6B7F7FF1-6392-A137-46D1-83C8A03B5CE1}"/>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0DE0805A-2BEE-82A8-DF66-9DD227D6010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84250B0F-50DB-6B25-2EF8-6EC1CA7AC636}"/>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1ECAB07C-9F2A-97E2-BA89-7A3F7F40C63D}"/>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266FF5AF-B93A-B3BA-8762-3FA84DFCCA86}"/>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69041DDC-04CD-373E-4196-BF9634F7FC6C}"/>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52A2ED35-9B9B-F0EB-6BDA-FD7BBC3191D4}"/>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69094581-3053-F15A-DB35-82120C678C6D}"/>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A6C7F7AD-1CC5-AA5B-3ECF-29BE0BE0B91D}"/>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83BA5EF2-6674-FE2E-2D0A-81E4FE22F1E9}"/>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E0BA0474-4806-8E15-BE3E-40A49CF0B5EC}"/>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CFAF4B49-889B-06F8-8318-3B4280BC7082}"/>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3848A4CF-A9DC-D3A7-D2D0-E2DC891E0942}"/>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FBFD600E-6D23-A0FE-E952-74E19A31271F}"/>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717AD3A7-4AD1-BC6C-0518-571FFD143D0D}"/>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0B2D1A0D-6605-5FAA-DBCB-4417D3E8B6D1}"/>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41E64C5C-10F6-20C3-883D-23D0375C387F}"/>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6CB5354B-8347-3262-2B65-C4ABAC7C17F2}"/>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11</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7F9D0CB9-8288-1244-0B93-E6A603E1DFD4}"/>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94E2066B-09DB-7132-4663-85C911A05B61}"/>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Background</a:t>
            </a:r>
          </a:p>
        </p:txBody>
      </p:sp>
      <p:graphicFrame>
        <p:nvGraphicFramePr>
          <p:cNvPr id="2" name="Diagram 1">
            <a:extLst>
              <a:ext uri="{FF2B5EF4-FFF2-40B4-BE49-F238E27FC236}">
                <a16:creationId xmlns:a16="http://schemas.microsoft.com/office/drawing/2014/main" id="{A338DFD0-CFF7-5346-2A09-ADCA8142D0D1}"/>
              </a:ext>
            </a:extLst>
          </p:cNvPr>
          <p:cNvGraphicFramePr/>
          <p:nvPr>
            <p:extLst>
              <p:ext uri="{D42A27DB-BD31-4B8C-83A1-F6EECF244321}">
                <p14:modId xmlns:p14="http://schemas.microsoft.com/office/powerpoint/2010/main" val="2438770431"/>
              </p:ext>
            </p:extLst>
          </p:nvPr>
        </p:nvGraphicFramePr>
        <p:xfrm>
          <a:off x="1984671" y="1318833"/>
          <a:ext cx="7790688" cy="36870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147DFDF9-9A18-1400-A554-A8495A8BBFC1}"/>
              </a:ext>
            </a:extLst>
          </p:cNvPr>
          <p:cNvSpPr txBox="1"/>
          <p:nvPr/>
        </p:nvSpPr>
        <p:spPr>
          <a:xfrm>
            <a:off x="2336330" y="4920543"/>
            <a:ext cx="7439029" cy="1569660"/>
          </a:xfrm>
          <a:prstGeom prst="rect">
            <a:avLst/>
          </a:prstGeom>
          <a:noFill/>
          <a:ln w="57150">
            <a:solidFill>
              <a:srgbClr val="92D050"/>
            </a:solidFill>
          </a:ln>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575756"/>
                </a:solidFill>
                <a:effectLst/>
                <a:uLnTx/>
                <a:uFillTx/>
                <a:latin typeface="Poppins" panose="00000500000000000000" pitchFamily="2" charset="0"/>
                <a:cs typeface="Poppins" panose="00000500000000000000" pitchFamily="2" charset="0"/>
              </a:rPr>
              <a:t>Identified concern</a:t>
            </a:r>
            <a:r>
              <a:rPr kumimoji="0" lang="en-US" sz="1600" b="0" i="0" u="none" strike="noStrike" kern="1200" cap="none" spc="0" normalizeH="0" baseline="0" noProof="0">
                <a:ln>
                  <a:noFill/>
                </a:ln>
                <a:solidFill>
                  <a:srgbClr val="575756"/>
                </a:solidFill>
                <a:effectLst/>
                <a:uLnTx/>
                <a:uFillTx/>
                <a:latin typeface="Poppins" panose="00000500000000000000" pitchFamily="2" charset="0"/>
                <a:cs typeface="Poppins" panose="00000500000000000000" pitchFamily="2" charset="0"/>
              </a:rPr>
              <a:t>: lack of harmonization of LCA/EPD practice in the lighting industry</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575756"/>
              </a:solidFill>
              <a:effectLst/>
              <a:uLnTx/>
              <a:uFillTx/>
              <a:latin typeface="Poppins" panose="00000500000000000000" pitchFamily="2" charset="0"/>
              <a:cs typeface="Poppins" panose="00000500000000000000" pitchFamily="2"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575756"/>
                </a:solidFill>
                <a:effectLst/>
                <a:uLnTx/>
                <a:uFillTx/>
                <a:latin typeface="Poppins" panose="00000500000000000000" pitchFamily="2" charset="0"/>
                <a:cs typeface="Poppins" panose="00000500000000000000" pitchFamily="2" charset="0"/>
              </a:rPr>
              <a:t>To address: </a:t>
            </a:r>
            <a:r>
              <a:rPr kumimoji="0" lang="en-US" sz="1600" b="0" i="0" u="none" strike="noStrike" kern="1200" cap="none" spc="0" normalizeH="0" baseline="0" noProof="0" err="1">
                <a:ln>
                  <a:noFill/>
                </a:ln>
                <a:solidFill>
                  <a:srgbClr val="575756"/>
                </a:solidFill>
                <a:effectLst/>
                <a:uLnTx/>
                <a:uFillTx/>
                <a:latin typeface="Poppins" panose="00000500000000000000" pitchFamily="2" charset="0"/>
                <a:ea typeface="Calibri" panose="020F0502020204030204" pitchFamily="34" charset="0"/>
                <a:cs typeface="Poppins" panose="00000500000000000000" pitchFamily="2" charset="0"/>
              </a:rPr>
              <a:t>LightingEurope</a:t>
            </a:r>
            <a:r>
              <a:rPr kumimoji="0" lang="en-US" sz="1600" b="0" i="0" u="none" strike="noStrike" kern="1200" cap="none" spc="0" normalizeH="0" baseline="0" noProof="0">
                <a:ln>
                  <a:noFill/>
                </a:ln>
                <a:solidFill>
                  <a:srgbClr val="575756"/>
                </a:solidFill>
                <a:effectLst/>
                <a:uLnTx/>
                <a:uFillTx/>
                <a:latin typeface="Poppins" panose="00000500000000000000" pitchFamily="2" charset="0"/>
                <a:ea typeface="Calibri" panose="020F0502020204030204" pitchFamily="34" charset="0"/>
                <a:cs typeface="Poppins" panose="00000500000000000000" pitchFamily="2" charset="0"/>
              </a:rPr>
              <a:t> to support a </a:t>
            </a:r>
            <a:r>
              <a:rPr kumimoji="0" lang="en-US" sz="1600" b="0" i="0" u="none" strike="noStrike" kern="1200" cap="none" spc="0" normalizeH="0" baseline="0" noProof="0" err="1">
                <a:ln>
                  <a:noFill/>
                </a:ln>
                <a:solidFill>
                  <a:srgbClr val="575756"/>
                </a:solidFill>
                <a:effectLst/>
                <a:uLnTx/>
                <a:uFillTx/>
                <a:latin typeface="Poppins" panose="00000500000000000000" pitchFamily="2" charset="0"/>
                <a:ea typeface="Calibri" panose="020F0502020204030204" pitchFamily="34" charset="0"/>
                <a:cs typeface="Poppins" panose="00000500000000000000" pitchFamily="2" charset="0"/>
              </a:rPr>
              <a:t>harmonised</a:t>
            </a:r>
            <a:r>
              <a:rPr kumimoji="0" lang="en-US" sz="1600" b="0" i="0" u="none" strike="noStrike" kern="1200" cap="none" spc="0" normalizeH="0" baseline="0" noProof="0">
                <a:ln>
                  <a:noFill/>
                </a:ln>
                <a:solidFill>
                  <a:srgbClr val="575756"/>
                </a:solidFill>
                <a:effectLst/>
                <a:uLnTx/>
                <a:uFillTx/>
                <a:latin typeface="Poppins" panose="00000500000000000000" pitchFamily="2" charset="0"/>
                <a:ea typeface="Calibri" panose="020F0502020204030204" pitchFamily="34" charset="0"/>
                <a:cs typeface="Poppins" panose="00000500000000000000" pitchFamily="2" charset="0"/>
              </a:rPr>
              <a:t> LCA approach for lighting by joining PEP Ecopassport and participating in the review of the PEP PSR for luminaires</a:t>
            </a:r>
            <a:endParaRPr kumimoji="0" lang="en-NL" sz="1600" b="0" i="0" u="none" strike="noStrike" kern="1200" cap="none" spc="0" normalizeH="0" baseline="0" noProof="0">
              <a:ln>
                <a:noFill/>
              </a:ln>
              <a:solidFill>
                <a:srgbClr val="575756"/>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106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B8F0D-81BD-C332-D788-8C9CF644598F}"/>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5F6089B4-BC67-5191-A16A-234920D0ADA1}"/>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E8B9F4C7-2481-85BF-579A-8043E8C81542}"/>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8593C222-7BA5-D174-ABB7-6286D326BF73}"/>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ADA0057F-5C8C-83DA-3264-A65C24DE53A0}"/>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031574B2-8AB4-0A92-DD8D-613A2D2200B5}"/>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7A25DDEC-86A0-8DDD-32DF-39F7B957AE67}"/>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A778FE29-8274-96E0-0FB3-3AD66A761E3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31F4FF91-7008-BBD9-C11F-09CA333F655D}"/>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70BA845A-FB19-6693-C8CD-09111CB007FA}"/>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9861FABE-E3D2-5879-0D4E-B8776B62388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4CD45038-D5AC-A53C-F64D-56B9534CA8A0}"/>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A8E482AB-B46D-8CFE-019A-A1E0E03CABE9}"/>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6D54267F-FE57-069D-D7A6-7F5BF9DC5EB2}"/>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D4C5CAAC-3168-E258-D131-78821309CCE8}"/>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3618D80F-5512-630E-9256-73107D01A777}"/>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7FE6F10C-E85B-2DCB-38F7-135BA7147133}"/>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E526CE81-E45B-BCE3-1757-254A4634B864}"/>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2EEB865A-6AC4-3B02-3562-F1C53988B655}"/>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F5E2D188-0F8D-9DDE-857C-7CDBF7205023}"/>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75BEF2A2-3A38-A481-C913-77E2E29C0C05}"/>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9DD5A470-E859-106C-BCA6-4C358FB2473B}"/>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8C577978-B569-865F-5DB6-1596C968A73C}"/>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56C97E05-1AF2-389D-5B15-33D5465D55A7}"/>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12</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925F8ED2-DCAC-B9F1-F2B1-7C3B5A3D4B6D}"/>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62C4F460-56F1-8A9B-F255-927C4787DA84}"/>
              </a:ext>
            </a:extLst>
          </p:cNvPr>
          <p:cNvSpPr txBox="1"/>
          <p:nvPr/>
        </p:nvSpPr>
        <p:spPr>
          <a:xfrm>
            <a:off x="1159281" y="501501"/>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The revision process </a:t>
            </a:r>
          </a:p>
        </p:txBody>
      </p:sp>
      <p:graphicFrame>
        <p:nvGraphicFramePr>
          <p:cNvPr id="9" name="Diagram 8">
            <a:extLst>
              <a:ext uri="{FF2B5EF4-FFF2-40B4-BE49-F238E27FC236}">
                <a16:creationId xmlns:a16="http://schemas.microsoft.com/office/drawing/2014/main" id="{948995C4-9868-2BCE-D4E4-6E67CD09D7A4}"/>
              </a:ext>
            </a:extLst>
          </p:cNvPr>
          <p:cNvGraphicFramePr/>
          <p:nvPr>
            <p:extLst>
              <p:ext uri="{D42A27DB-BD31-4B8C-83A1-F6EECF244321}">
                <p14:modId xmlns:p14="http://schemas.microsoft.com/office/powerpoint/2010/main" val="4216446010"/>
              </p:ext>
            </p:extLst>
          </p:nvPr>
        </p:nvGraphicFramePr>
        <p:xfrm>
          <a:off x="1507143" y="966868"/>
          <a:ext cx="5686745" cy="57762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2EDC3506-B08E-3780-05FD-63DDB682D197}"/>
              </a:ext>
            </a:extLst>
          </p:cNvPr>
          <p:cNvSpPr txBox="1"/>
          <p:nvPr/>
        </p:nvSpPr>
        <p:spPr>
          <a:xfrm>
            <a:off x="7980372" y="1221915"/>
            <a:ext cx="2581625" cy="738664"/>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575756"/>
                </a:solidFill>
                <a:effectLst/>
                <a:uLnTx/>
                <a:uFillTx/>
                <a:latin typeface="Arial" charset="0"/>
                <a:ea typeface="ＭＳ Ｐゴシック" charset="0"/>
              </a:rPr>
              <a:t>February 2022</a:t>
            </a:r>
            <a:r>
              <a:rPr kumimoji="0" lang="en-US" sz="1400" b="0" i="0" u="none" strike="noStrike" kern="1200" cap="none" spc="0" normalizeH="0" baseline="0" noProof="0">
                <a:ln>
                  <a:noFill/>
                </a:ln>
                <a:solidFill>
                  <a:srgbClr val="575756"/>
                </a:solidFill>
                <a:effectLst/>
                <a:uLnTx/>
                <a:uFillTx/>
                <a:latin typeface="Arial" charset="0"/>
                <a:ea typeface="ＭＳ Ｐゴシック" charset="0"/>
              </a:rPr>
              <a:t> LightingEurope joins PEP Association</a:t>
            </a:r>
            <a:endParaRPr kumimoji="0" lang="en-NL" sz="1400" b="0" i="0" u="none" strike="noStrike" kern="1200" cap="none" spc="0" normalizeH="0" baseline="0" noProof="0">
              <a:ln>
                <a:noFill/>
              </a:ln>
              <a:solidFill>
                <a:srgbClr val="575756"/>
              </a:solidFill>
              <a:effectLst/>
              <a:uLnTx/>
              <a:uFillTx/>
              <a:latin typeface="Arial" charset="0"/>
              <a:ea typeface="ＭＳ Ｐゴシック" charset="0"/>
            </a:endParaRPr>
          </a:p>
        </p:txBody>
      </p:sp>
      <p:sp>
        <p:nvSpPr>
          <p:cNvPr id="12" name="TextBox 11">
            <a:extLst>
              <a:ext uri="{FF2B5EF4-FFF2-40B4-BE49-F238E27FC236}">
                <a16:creationId xmlns:a16="http://schemas.microsoft.com/office/drawing/2014/main" id="{FCAF8FDE-7AC8-452B-286A-1AB18CA8CD60}"/>
              </a:ext>
            </a:extLst>
          </p:cNvPr>
          <p:cNvSpPr txBox="1"/>
          <p:nvPr/>
        </p:nvSpPr>
        <p:spPr>
          <a:xfrm>
            <a:off x="7980373" y="3425595"/>
            <a:ext cx="2581625" cy="954107"/>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575756"/>
                </a:solidFill>
                <a:effectLst/>
                <a:uLnTx/>
                <a:uFillTx/>
                <a:latin typeface="Arial" charset="0"/>
                <a:ea typeface="ＭＳ Ｐゴシック" charset="0"/>
              </a:rPr>
              <a:t>July 2022</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575756"/>
                </a:solidFill>
                <a:effectLst/>
                <a:uLnTx/>
                <a:uFillTx/>
                <a:latin typeface="Arial" charset="0"/>
                <a:ea typeface="ＭＳ Ｐゴシック" charset="0"/>
              </a:rPr>
              <a:t>F2F Meeting of  LightingEurope delegates and PEP Association</a:t>
            </a:r>
            <a:endParaRPr kumimoji="0" lang="en-NL" sz="1400" b="0" i="0" u="none" strike="noStrike" kern="1200" cap="none" spc="0" normalizeH="0" baseline="0" noProof="0">
              <a:ln>
                <a:noFill/>
              </a:ln>
              <a:solidFill>
                <a:srgbClr val="575756"/>
              </a:solidFill>
              <a:effectLst/>
              <a:uLnTx/>
              <a:uFillTx/>
              <a:latin typeface="Arial" charset="0"/>
              <a:ea typeface="ＭＳ Ｐゴシック" charset="0"/>
            </a:endParaRPr>
          </a:p>
        </p:txBody>
      </p:sp>
      <p:sp>
        <p:nvSpPr>
          <p:cNvPr id="14" name="TextBox 13">
            <a:extLst>
              <a:ext uri="{FF2B5EF4-FFF2-40B4-BE49-F238E27FC236}">
                <a16:creationId xmlns:a16="http://schemas.microsoft.com/office/drawing/2014/main" id="{0CB2C09C-BBDE-E5B7-7BEC-895D0B430707}"/>
              </a:ext>
            </a:extLst>
          </p:cNvPr>
          <p:cNvSpPr txBox="1"/>
          <p:nvPr/>
        </p:nvSpPr>
        <p:spPr>
          <a:xfrm>
            <a:off x="7980373" y="5813355"/>
            <a:ext cx="2581625" cy="738664"/>
          </a:xfrm>
          <a:prstGeom prst="rect">
            <a:avLst/>
          </a:prstGeom>
          <a:solidFill>
            <a:schemeClr val="bg1">
              <a:lumMod val="95000"/>
            </a:schemeClr>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575756"/>
                </a:solidFill>
                <a:effectLst/>
                <a:uLnTx/>
                <a:uFillTx/>
                <a:latin typeface="Arial" charset="0"/>
                <a:ea typeface="ＭＳ Ｐゴシック" charset="0"/>
              </a:rPr>
              <a:t>January 2024</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err="1">
                <a:ln>
                  <a:noFill/>
                </a:ln>
                <a:solidFill>
                  <a:srgbClr val="575756"/>
                </a:solidFill>
                <a:effectLst/>
                <a:uLnTx/>
                <a:uFillTx/>
                <a:latin typeface="Arial" charset="0"/>
                <a:ea typeface="ＭＳ Ｐゴシック" charset="0"/>
              </a:rPr>
              <a:t>LightingEurope</a:t>
            </a:r>
            <a:r>
              <a:rPr kumimoji="0" lang="en-US" sz="1400" b="0" i="0" u="none" strike="noStrike" kern="1200" cap="none" spc="0" normalizeH="0" baseline="0" noProof="0">
                <a:ln>
                  <a:noFill/>
                </a:ln>
                <a:solidFill>
                  <a:srgbClr val="575756"/>
                </a:solidFill>
                <a:effectLst/>
                <a:uLnTx/>
                <a:uFillTx/>
                <a:latin typeface="Arial" charset="0"/>
                <a:ea typeface="ＭＳ Ｐゴシック" charset="0"/>
              </a:rPr>
              <a:t> endorses PSR0014 Ed. 2.0</a:t>
            </a:r>
            <a:endParaRPr kumimoji="0" lang="en-NL" sz="1400" b="0" i="0" u="none" strike="noStrike" kern="1200" cap="none" spc="0" normalizeH="0" baseline="0" noProof="0">
              <a:ln>
                <a:noFill/>
              </a:ln>
              <a:solidFill>
                <a:srgbClr val="575756"/>
              </a:solidFill>
              <a:effectLst/>
              <a:uLnTx/>
              <a:uFillTx/>
              <a:latin typeface="Arial" charset="0"/>
              <a:ea typeface="ＭＳ Ｐゴシック" charset="0"/>
            </a:endParaRPr>
          </a:p>
        </p:txBody>
      </p:sp>
    </p:spTree>
    <p:extLst>
      <p:ext uri="{BB962C8B-B14F-4D97-AF65-F5344CB8AC3E}">
        <p14:creationId xmlns:p14="http://schemas.microsoft.com/office/powerpoint/2010/main" val="163524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C6FA5-149C-CC2B-46D9-89E3799DFF6B}"/>
            </a:ext>
          </a:extLst>
        </p:cNvPr>
        <p:cNvGrpSpPr/>
        <p:nvPr/>
      </p:nvGrpSpPr>
      <p:grpSpPr>
        <a:xfrm>
          <a:off x="0" y="0"/>
          <a:ext cx="0" cy="0"/>
          <a:chOff x="0" y="0"/>
          <a:chExt cx="0" cy="0"/>
        </a:xfrm>
      </p:grpSpPr>
      <p:grpSp>
        <p:nvGrpSpPr>
          <p:cNvPr id="50" name="Group 3">
            <a:extLst>
              <a:ext uri="{FF2B5EF4-FFF2-40B4-BE49-F238E27FC236}">
                <a16:creationId xmlns:a16="http://schemas.microsoft.com/office/drawing/2014/main" id="{4BF3E42A-D4CD-64D9-3E5D-B86C542661E0}"/>
              </a:ext>
            </a:extLst>
          </p:cNvPr>
          <p:cNvGrpSpPr/>
          <p:nvPr/>
        </p:nvGrpSpPr>
        <p:grpSpPr>
          <a:xfrm rot="-1815519">
            <a:off x="5686231" y="3702400"/>
            <a:ext cx="9474703" cy="9403569"/>
            <a:chOff x="0" y="-57150"/>
            <a:chExt cx="5667751" cy="3714990"/>
          </a:xfrm>
        </p:grpSpPr>
        <p:sp>
          <p:nvSpPr>
            <p:cNvPr id="51" name="Freeform 4">
              <a:extLst>
                <a:ext uri="{FF2B5EF4-FFF2-40B4-BE49-F238E27FC236}">
                  <a16:creationId xmlns:a16="http://schemas.microsoft.com/office/drawing/2014/main" id="{F67F6833-E7D5-72F1-65C9-639ACE2429FB}"/>
                </a:ext>
              </a:extLst>
            </p:cNvPr>
            <p:cNvSpPr/>
            <p:nvPr/>
          </p:nvSpPr>
          <p:spPr>
            <a:xfrm>
              <a:off x="0" y="-7914"/>
              <a:ext cx="5647208" cy="1642763"/>
            </a:xfrm>
            <a:custGeom>
              <a:avLst/>
              <a:gdLst>
                <a:gd name="connsiteX0" fmla="*/ 0 w 5667751"/>
                <a:gd name="connsiteY0" fmla="*/ 0 h 3657840"/>
                <a:gd name="connsiteX1" fmla="*/ 5667751 w 5667751"/>
                <a:gd name="connsiteY1" fmla="*/ 0 h 3657840"/>
                <a:gd name="connsiteX2" fmla="*/ 5667751 w 5667751"/>
                <a:gd name="connsiteY2" fmla="*/ 3657840 h 3657840"/>
                <a:gd name="connsiteX3" fmla="*/ 0 w 5667751"/>
                <a:gd name="connsiteY3" fmla="*/ 0 h 3657840"/>
                <a:gd name="connsiteX0" fmla="*/ 0 w 5667751"/>
                <a:gd name="connsiteY0" fmla="*/ 0 h 1625051"/>
                <a:gd name="connsiteX1" fmla="*/ 5667751 w 5667751"/>
                <a:gd name="connsiteY1" fmla="*/ 0 h 1625051"/>
                <a:gd name="connsiteX2" fmla="*/ 4214479 w 5667751"/>
                <a:gd name="connsiteY2" fmla="*/ 1625051 h 1625051"/>
                <a:gd name="connsiteX3" fmla="*/ 0 w 5667751"/>
                <a:gd name="connsiteY3" fmla="*/ 0 h 1625051"/>
                <a:gd name="connsiteX0" fmla="*/ 0 w 5667751"/>
                <a:gd name="connsiteY0" fmla="*/ 0 h 1634849"/>
                <a:gd name="connsiteX1" fmla="*/ 5667751 w 5667751"/>
                <a:gd name="connsiteY1" fmla="*/ 0 h 1634849"/>
                <a:gd name="connsiteX2" fmla="*/ 4224179 w 5667751"/>
                <a:gd name="connsiteY2" fmla="*/ 1634849 h 1634849"/>
                <a:gd name="connsiteX3" fmla="*/ 0 w 5667751"/>
                <a:gd name="connsiteY3" fmla="*/ 0 h 1634849"/>
                <a:gd name="connsiteX0" fmla="*/ 0 w 5647208"/>
                <a:gd name="connsiteY0" fmla="*/ 7914 h 1642763"/>
                <a:gd name="connsiteX1" fmla="*/ 5647208 w 5647208"/>
                <a:gd name="connsiteY1" fmla="*/ 0 h 1642763"/>
                <a:gd name="connsiteX2" fmla="*/ 4224179 w 5647208"/>
                <a:gd name="connsiteY2" fmla="*/ 1642763 h 1642763"/>
                <a:gd name="connsiteX3" fmla="*/ 0 w 5647208"/>
                <a:gd name="connsiteY3" fmla="*/ 7914 h 1642763"/>
              </a:gdLst>
              <a:ahLst/>
              <a:cxnLst>
                <a:cxn ang="0">
                  <a:pos x="connsiteX0" y="connsiteY0"/>
                </a:cxn>
                <a:cxn ang="0">
                  <a:pos x="connsiteX1" y="connsiteY1"/>
                </a:cxn>
                <a:cxn ang="0">
                  <a:pos x="connsiteX2" y="connsiteY2"/>
                </a:cxn>
                <a:cxn ang="0">
                  <a:pos x="connsiteX3" y="connsiteY3"/>
                </a:cxn>
              </a:cxnLst>
              <a:rect l="l" t="t" r="r" b="b"/>
              <a:pathLst>
                <a:path w="5647208" h="1642763">
                  <a:moveTo>
                    <a:pt x="0" y="7914"/>
                  </a:moveTo>
                  <a:lnTo>
                    <a:pt x="5647208" y="0"/>
                  </a:lnTo>
                  <a:lnTo>
                    <a:pt x="4224179" y="1642763"/>
                  </a:lnTo>
                  <a:lnTo>
                    <a:pt x="0" y="791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52" name="TextBox 5">
              <a:extLst>
                <a:ext uri="{FF2B5EF4-FFF2-40B4-BE49-F238E27FC236}">
                  <a16:creationId xmlns:a16="http://schemas.microsoft.com/office/drawing/2014/main" id="{7A8D6607-67ED-CDE9-3107-CB1DEF3B1745}"/>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12" name="Group 12">
            <a:extLst>
              <a:ext uri="{FF2B5EF4-FFF2-40B4-BE49-F238E27FC236}">
                <a16:creationId xmlns:a16="http://schemas.microsoft.com/office/drawing/2014/main" id="{9741B730-E6BE-20F1-6D46-E841323B12BB}"/>
              </a:ext>
            </a:extLst>
          </p:cNvPr>
          <p:cNvGrpSpPr/>
          <p:nvPr/>
        </p:nvGrpSpPr>
        <p:grpSpPr>
          <a:xfrm>
            <a:off x="1152179" y="2283041"/>
            <a:ext cx="777075" cy="777075"/>
            <a:chOff x="0" y="0"/>
            <a:chExt cx="812800" cy="812800"/>
          </a:xfrm>
        </p:grpSpPr>
        <p:sp>
          <p:nvSpPr>
            <p:cNvPr id="13" name="Freeform 13">
              <a:extLst>
                <a:ext uri="{FF2B5EF4-FFF2-40B4-BE49-F238E27FC236}">
                  <a16:creationId xmlns:a16="http://schemas.microsoft.com/office/drawing/2014/main" id="{9AC9AB51-BD61-2D8E-BA92-DA94A59C541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EDB32">
                <a:alpha val="38824"/>
              </a:srgbClr>
            </a:solidFill>
          </p:spPr>
          <p:txBody>
            <a:bodyPr/>
            <a:lstStyle/>
            <a:p>
              <a:pPr defTabSz="609630">
                <a:defRPr/>
              </a:pPr>
              <a:endParaRPr lang="en-BE" sz="600">
                <a:solidFill>
                  <a:prstClr val="black"/>
                </a:solidFill>
                <a:latin typeface="Calibri"/>
              </a:endParaRPr>
            </a:p>
          </p:txBody>
        </p:sp>
        <p:sp>
          <p:nvSpPr>
            <p:cNvPr id="14" name="TextBox 14">
              <a:extLst>
                <a:ext uri="{FF2B5EF4-FFF2-40B4-BE49-F238E27FC236}">
                  <a16:creationId xmlns:a16="http://schemas.microsoft.com/office/drawing/2014/main" id="{54A28772-E98C-A328-4236-6C36D03DB301}"/>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defRPr/>
              </a:pPr>
              <a:endParaRPr sz="600">
                <a:solidFill>
                  <a:prstClr val="black"/>
                </a:solidFill>
                <a:latin typeface="Calibri"/>
              </a:endParaRPr>
            </a:p>
          </p:txBody>
        </p:sp>
      </p:grpSp>
      <p:grpSp>
        <p:nvGrpSpPr>
          <p:cNvPr id="38" name="Group 27">
            <a:extLst>
              <a:ext uri="{FF2B5EF4-FFF2-40B4-BE49-F238E27FC236}">
                <a16:creationId xmlns:a16="http://schemas.microsoft.com/office/drawing/2014/main" id="{006C81CB-E506-7CA6-04C0-0127831191C7}"/>
              </a:ext>
            </a:extLst>
          </p:cNvPr>
          <p:cNvGrpSpPr/>
          <p:nvPr/>
        </p:nvGrpSpPr>
        <p:grpSpPr>
          <a:xfrm rot="-7991884">
            <a:off x="11053467" y="-489132"/>
            <a:ext cx="1002789" cy="975749"/>
            <a:chOff x="-2" y="-82627"/>
            <a:chExt cx="4761581" cy="4444028"/>
          </a:xfrm>
        </p:grpSpPr>
        <p:sp>
          <p:nvSpPr>
            <p:cNvPr id="39" name="Freeform 28">
              <a:extLst>
                <a:ext uri="{FF2B5EF4-FFF2-40B4-BE49-F238E27FC236}">
                  <a16:creationId xmlns:a16="http://schemas.microsoft.com/office/drawing/2014/main" id="{B8CB688C-5C24-83AF-1AEB-0E2A41DD3D91}"/>
                </a:ext>
              </a:extLst>
            </p:cNvPr>
            <p:cNvSpPr/>
            <p:nvPr/>
          </p:nvSpPr>
          <p:spPr>
            <a:xfrm>
              <a:off x="-2" y="-82627"/>
              <a:ext cx="4669836" cy="4444028"/>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361400"/>
                <a:gd name="connsiteX1" fmla="*/ 4761579 w 4761579"/>
                <a:gd name="connsiteY1" fmla="*/ 0 h 4361400"/>
                <a:gd name="connsiteX2" fmla="*/ 180694 w 4761579"/>
                <a:gd name="connsiteY2" fmla="*/ 4361401 h 4361400"/>
                <a:gd name="connsiteX3" fmla="*/ 0 w 4761579"/>
                <a:gd name="connsiteY3" fmla="*/ 0 h 4361400"/>
                <a:gd name="connsiteX0" fmla="*/ 0 w 4669835"/>
                <a:gd name="connsiteY0" fmla="*/ 82627 h 4444027"/>
                <a:gd name="connsiteX1" fmla="*/ 4669835 w 4669835"/>
                <a:gd name="connsiteY1" fmla="*/ 0 h 4444027"/>
                <a:gd name="connsiteX2" fmla="*/ 180694 w 4669835"/>
                <a:gd name="connsiteY2" fmla="*/ 4444028 h 4444027"/>
                <a:gd name="connsiteX3" fmla="*/ 0 w 4669835"/>
                <a:gd name="connsiteY3" fmla="*/ 82627 h 4444027"/>
              </a:gdLst>
              <a:ahLst/>
              <a:cxnLst>
                <a:cxn ang="0">
                  <a:pos x="connsiteX0" y="connsiteY0"/>
                </a:cxn>
                <a:cxn ang="0">
                  <a:pos x="connsiteX1" y="connsiteY1"/>
                </a:cxn>
                <a:cxn ang="0">
                  <a:pos x="connsiteX2" y="connsiteY2"/>
                </a:cxn>
                <a:cxn ang="0">
                  <a:pos x="connsiteX3" y="connsiteY3"/>
                </a:cxn>
              </a:cxnLst>
              <a:rect l="l" t="t" r="r" b="b"/>
              <a:pathLst>
                <a:path w="4669835" h="4444027">
                  <a:moveTo>
                    <a:pt x="0" y="82627"/>
                  </a:moveTo>
                  <a:lnTo>
                    <a:pt x="4669835" y="0"/>
                  </a:lnTo>
                  <a:lnTo>
                    <a:pt x="180694" y="4444028"/>
                  </a:lnTo>
                  <a:lnTo>
                    <a:pt x="0" y="82627"/>
                  </a:lnTo>
                  <a:close/>
                </a:path>
              </a:pathLst>
            </a:custGeom>
            <a:solidFill>
              <a:srgbClr val="CEDB32">
                <a:alpha val="73725"/>
              </a:srgbClr>
            </a:solidFill>
          </p:spPr>
          <p:txBody>
            <a:bodyPr/>
            <a:lstStyle/>
            <a:p>
              <a:pPr defTabSz="609630">
                <a:defRPr/>
              </a:pPr>
              <a:endParaRPr lang="en-BE" sz="600">
                <a:solidFill>
                  <a:prstClr val="black"/>
                </a:solidFill>
                <a:latin typeface="Calibri"/>
              </a:endParaRPr>
            </a:p>
          </p:txBody>
        </p:sp>
        <p:sp>
          <p:nvSpPr>
            <p:cNvPr id="40" name="TextBox 29">
              <a:extLst>
                <a:ext uri="{FF2B5EF4-FFF2-40B4-BE49-F238E27FC236}">
                  <a16:creationId xmlns:a16="http://schemas.microsoft.com/office/drawing/2014/main" id="{C5BD1151-9D27-2EF9-60A3-455142B643C9}"/>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7" name="Group 6">
            <a:extLst>
              <a:ext uri="{FF2B5EF4-FFF2-40B4-BE49-F238E27FC236}">
                <a16:creationId xmlns:a16="http://schemas.microsoft.com/office/drawing/2014/main" id="{BB95494A-0999-000B-B742-88A14AFCEE4E}"/>
              </a:ext>
            </a:extLst>
          </p:cNvPr>
          <p:cNvGrpSpPr/>
          <p:nvPr/>
        </p:nvGrpSpPr>
        <p:grpSpPr>
          <a:xfrm rot="-2700000">
            <a:off x="6286565" y="2378264"/>
            <a:ext cx="9667728" cy="6842449"/>
            <a:chOff x="0" y="-57150"/>
            <a:chExt cx="4761579" cy="4338601"/>
          </a:xfrm>
        </p:grpSpPr>
        <p:sp>
          <p:nvSpPr>
            <p:cNvPr id="48" name="Freeform 7">
              <a:extLst>
                <a:ext uri="{FF2B5EF4-FFF2-40B4-BE49-F238E27FC236}">
                  <a16:creationId xmlns:a16="http://schemas.microsoft.com/office/drawing/2014/main" id="{88AFD6A4-75B6-1AD1-BB1E-9A062418C780}"/>
                </a:ext>
              </a:extLst>
            </p:cNvPr>
            <p:cNvSpPr/>
            <p:nvPr/>
          </p:nvSpPr>
          <p:spPr>
            <a:xfrm>
              <a:off x="0" y="-5915"/>
              <a:ext cx="4756979" cy="3092789"/>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3033399"/>
                <a:gd name="connsiteX1" fmla="*/ 4761579 w 4761579"/>
                <a:gd name="connsiteY1" fmla="*/ 0 h 3033399"/>
                <a:gd name="connsiteX2" fmla="*/ 2364687 w 4761579"/>
                <a:gd name="connsiteY2" fmla="*/ 3033399 h 3033399"/>
                <a:gd name="connsiteX3" fmla="*/ 0 w 4761579"/>
                <a:gd name="connsiteY3" fmla="*/ 0 h 3033399"/>
                <a:gd name="connsiteX0" fmla="*/ 0 w 4756979"/>
                <a:gd name="connsiteY0" fmla="*/ 5915 h 3039314"/>
                <a:gd name="connsiteX1" fmla="*/ 4756979 w 4756979"/>
                <a:gd name="connsiteY1" fmla="*/ 0 h 3039314"/>
                <a:gd name="connsiteX2" fmla="*/ 2364687 w 4756979"/>
                <a:gd name="connsiteY2" fmla="*/ 3039314 h 3039314"/>
                <a:gd name="connsiteX3" fmla="*/ 0 w 4756979"/>
                <a:gd name="connsiteY3" fmla="*/ 5915 h 3039314"/>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Lst>
              <a:ahLst/>
              <a:cxnLst>
                <a:cxn ang="0">
                  <a:pos x="connsiteX0" y="connsiteY0"/>
                </a:cxn>
                <a:cxn ang="0">
                  <a:pos x="connsiteX1" y="connsiteY1"/>
                </a:cxn>
                <a:cxn ang="0">
                  <a:pos x="connsiteX2" y="connsiteY2"/>
                </a:cxn>
                <a:cxn ang="0">
                  <a:pos x="connsiteX3" y="connsiteY3"/>
                </a:cxn>
              </a:cxnLst>
              <a:rect l="l" t="t" r="r" b="b"/>
              <a:pathLst>
                <a:path w="4756979" h="3092789">
                  <a:moveTo>
                    <a:pt x="0" y="5915"/>
                  </a:moveTo>
                  <a:lnTo>
                    <a:pt x="4756979" y="0"/>
                  </a:lnTo>
                  <a:lnTo>
                    <a:pt x="2387764" y="3092789"/>
                  </a:lnTo>
                  <a:lnTo>
                    <a:pt x="0" y="5915"/>
                  </a:lnTo>
                  <a:close/>
                </a:path>
              </a:pathLst>
            </a:custGeom>
            <a:solidFill>
              <a:srgbClr val="CEDB32">
                <a:alpha val="56863"/>
              </a:srgbClr>
            </a:solidFill>
          </p:spPr>
          <p:txBody>
            <a:bodyPr/>
            <a:lstStyle/>
            <a:p>
              <a:pPr defTabSz="609630">
                <a:defRPr/>
              </a:pPr>
              <a:endParaRPr lang="en-BE" sz="600">
                <a:solidFill>
                  <a:prstClr val="black"/>
                </a:solidFill>
                <a:latin typeface="Calibri"/>
              </a:endParaRPr>
            </a:p>
          </p:txBody>
        </p:sp>
        <p:sp>
          <p:nvSpPr>
            <p:cNvPr id="49" name="TextBox 8">
              <a:extLst>
                <a:ext uri="{FF2B5EF4-FFF2-40B4-BE49-F238E27FC236}">
                  <a16:creationId xmlns:a16="http://schemas.microsoft.com/office/drawing/2014/main" id="{C585AEA6-D605-B7EE-C48B-FD9BBE9D4EDB}"/>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1" name="Group 30">
            <a:extLst>
              <a:ext uri="{FF2B5EF4-FFF2-40B4-BE49-F238E27FC236}">
                <a16:creationId xmlns:a16="http://schemas.microsoft.com/office/drawing/2014/main" id="{4D5FAB85-51E4-B042-A67C-B77FB77EFE3B}"/>
              </a:ext>
            </a:extLst>
          </p:cNvPr>
          <p:cNvGrpSpPr/>
          <p:nvPr/>
        </p:nvGrpSpPr>
        <p:grpSpPr>
          <a:xfrm rot="2873334">
            <a:off x="11519301" y="-316396"/>
            <a:ext cx="593891" cy="632791"/>
            <a:chOff x="-1" y="-57150"/>
            <a:chExt cx="5667752" cy="3714990"/>
          </a:xfrm>
        </p:grpSpPr>
        <p:sp>
          <p:nvSpPr>
            <p:cNvPr id="42" name="Freeform 31">
              <a:extLst>
                <a:ext uri="{FF2B5EF4-FFF2-40B4-BE49-F238E27FC236}">
                  <a16:creationId xmlns:a16="http://schemas.microsoft.com/office/drawing/2014/main" id="{88A80911-D36C-9A5B-AF9C-0BDD2BA185F8}"/>
                </a:ext>
              </a:extLst>
            </p:cNvPr>
            <p:cNvSpPr/>
            <p:nvPr/>
          </p:nvSpPr>
          <p:spPr>
            <a:xfrm>
              <a:off x="-1" y="68806"/>
              <a:ext cx="5667751" cy="3589034"/>
            </a:xfrm>
            <a:custGeom>
              <a:avLst/>
              <a:gdLst>
                <a:gd name="connsiteX0" fmla="*/ 0 w 5667751"/>
                <a:gd name="connsiteY0" fmla="*/ 3657840 h 3657840"/>
                <a:gd name="connsiteX1" fmla="*/ 5667751 w 5667751"/>
                <a:gd name="connsiteY1" fmla="*/ 0 h 3657840"/>
                <a:gd name="connsiteX2" fmla="*/ 5667751 w 5667751"/>
                <a:gd name="connsiteY2" fmla="*/ 3657840 h 3657840"/>
                <a:gd name="connsiteX3" fmla="*/ 0 w 5667751"/>
                <a:gd name="connsiteY3" fmla="*/ 3657840 h 3657840"/>
                <a:gd name="connsiteX0" fmla="*/ 0 w 5667751"/>
                <a:gd name="connsiteY0" fmla="*/ 3589034 h 3589034"/>
                <a:gd name="connsiteX1" fmla="*/ 5225680 w 5667751"/>
                <a:gd name="connsiteY1" fmla="*/ 0 h 3589034"/>
                <a:gd name="connsiteX2" fmla="*/ 5667751 w 5667751"/>
                <a:gd name="connsiteY2" fmla="*/ 3589034 h 3589034"/>
                <a:gd name="connsiteX3" fmla="*/ 0 w 5667751"/>
                <a:gd name="connsiteY3" fmla="*/ 3589034 h 3589034"/>
              </a:gdLst>
              <a:ahLst/>
              <a:cxnLst>
                <a:cxn ang="0">
                  <a:pos x="connsiteX0" y="connsiteY0"/>
                </a:cxn>
                <a:cxn ang="0">
                  <a:pos x="connsiteX1" y="connsiteY1"/>
                </a:cxn>
                <a:cxn ang="0">
                  <a:pos x="connsiteX2" y="connsiteY2"/>
                </a:cxn>
                <a:cxn ang="0">
                  <a:pos x="connsiteX3" y="connsiteY3"/>
                </a:cxn>
              </a:cxnLst>
              <a:rect l="l" t="t" r="r" b="b"/>
              <a:pathLst>
                <a:path w="5667751" h="3589034">
                  <a:moveTo>
                    <a:pt x="0" y="3589034"/>
                  </a:moveTo>
                  <a:lnTo>
                    <a:pt x="5225680" y="0"/>
                  </a:lnTo>
                  <a:lnTo>
                    <a:pt x="5667751" y="3589034"/>
                  </a:lnTo>
                  <a:lnTo>
                    <a:pt x="0" y="358903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43" name="TextBox 32">
              <a:extLst>
                <a:ext uri="{FF2B5EF4-FFF2-40B4-BE49-F238E27FC236}">
                  <a16:creationId xmlns:a16="http://schemas.microsoft.com/office/drawing/2014/main" id="{3FF88FCC-4687-BE71-9AB9-7A6D68F692FF}"/>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4" name="Group 33">
            <a:extLst>
              <a:ext uri="{FF2B5EF4-FFF2-40B4-BE49-F238E27FC236}">
                <a16:creationId xmlns:a16="http://schemas.microsoft.com/office/drawing/2014/main" id="{D4A8A7CE-896E-51CC-DDF1-0B37DAD995AC}"/>
              </a:ext>
            </a:extLst>
          </p:cNvPr>
          <p:cNvGrpSpPr/>
          <p:nvPr/>
        </p:nvGrpSpPr>
        <p:grpSpPr>
          <a:xfrm rot="-7800962">
            <a:off x="10562678" y="-101871"/>
            <a:ext cx="158993" cy="200299"/>
            <a:chOff x="-181408" y="-57150"/>
            <a:chExt cx="4942996" cy="4338601"/>
          </a:xfrm>
        </p:grpSpPr>
        <p:sp>
          <p:nvSpPr>
            <p:cNvPr id="45" name="Freeform 34">
              <a:extLst>
                <a:ext uri="{FF2B5EF4-FFF2-40B4-BE49-F238E27FC236}">
                  <a16:creationId xmlns:a16="http://schemas.microsoft.com/office/drawing/2014/main" id="{2B481BF0-F22E-CFE6-16E6-DE5D79C3DA7D}"/>
                </a:ext>
              </a:extLst>
            </p:cNvPr>
            <p:cNvSpPr/>
            <p:nvPr/>
          </p:nvSpPr>
          <p:spPr>
            <a:xfrm>
              <a:off x="-181408" y="9"/>
              <a:ext cx="4942996" cy="4175323"/>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181417 w 4942996"/>
                <a:gd name="connsiteY0" fmla="*/ 0 h 4175328"/>
                <a:gd name="connsiteX1" fmla="*/ 4942996 w 4942996"/>
                <a:gd name="connsiteY1" fmla="*/ 0 h 4175328"/>
                <a:gd name="connsiteX2" fmla="*/ -10 w 4942996"/>
                <a:gd name="connsiteY2" fmla="*/ 4175326 h 4175328"/>
                <a:gd name="connsiteX3" fmla="*/ 181417 w 4942996"/>
                <a:gd name="connsiteY3" fmla="*/ 0 h 4175328"/>
              </a:gdLst>
              <a:ahLst/>
              <a:cxnLst>
                <a:cxn ang="0">
                  <a:pos x="connsiteX0" y="connsiteY0"/>
                </a:cxn>
                <a:cxn ang="0">
                  <a:pos x="connsiteX1" y="connsiteY1"/>
                </a:cxn>
                <a:cxn ang="0">
                  <a:pos x="connsiteX2" y="connsiteY2"/>
                </a:cxn>
                <a:cxn ang="0">
                  <a:pos x="connsiteX3" y="connsiteY3"/>
                </a:cxn>
              </a:cxnLst>
              <a:rect l="l" t="t" r="r" b="b"/>
              <a:pathLst>
                <a:path w="4942996" h="4175328">
                  <a:moveTo>
                    <a:pt x="181417" y="0"/>
                  </a:moveTo>
                  <a:lnTo>
                    <a:pt x="4942996" y="0"/>
                  </a:lnTo>
                  <a:lnTo>
                    <a:pt x="-10" y="4175326"/>
                  </a:lnTo>
                  <a:lnTo>
                    <a:pt x="181417" y="0"/>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46" name="TextBox 35">
              <a:extLst>
                <a:ext uri="{FF2B5EF4-FFF2-40B4-BE49-F238E27FC236}">
                  <a16:creationId xmlns:a16="http://schemas.microsoft.com/office/drawing/2014/main" id="{3FA0D738-3AFD-18C3-72C2-2F99C6124584}"/>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3" name="Group 21">
            <a:extLst>
              <a:ext uri="{FF2B5EF4-FFF2-40B4-BE49-F238E27FC236}">
                <a16:creationId xmlns:a16="http://schemas.microsoft.com/office/drawing/2014/main" id="{8D07B049-B7D6-DBD6-CAC2-1027151EA8EE}"/>
              </a:ext>
            </a:extLst>
          </p:cNvPr>
          <p:cNvGrpSpPr/>
          <p:nvPr/>
        </p:nvGrpSpPr>
        <p:grpSpPr>
          <a:xfrm rot="-1822635">
            <a:off x="10787697" y="5279199"/>
            <a:ext cx="3621759" cy="7884468"/>
            <a:chOff x="0" y="-57150"/>
            <a:chExt cx="4761579" cy="3114851"/>
          </a:xfrm>
        </p:grpSpPr>
        <p:sp>
          <p:nvSpPr>
            <p:cNvPr id="54" name="Freeform 22">
              <a:extLst>
                <a:ext uri="{FF2B5EF4-FFF2-40B4-BE49-F238E27FC236}">
                  <a16:creationId xmlns:a16="http://schemas.microsoft.com/office/drawing/2014/main" id="{B2D2D7FB-129A-74E1-8EA0-54F6806CDCDA}"/>
                </a:ext>
              </a:extLst>
            </p:cNvPr>
            <p:cNvSpPr/>
            <p:nvPr/>
          </p:nvSpPr>
          <p:spPr>
            <a:xfrm>
              <a:off x="0" y="-7943"/>
              <a:ext cx="4716486" cy="630746"/>
            </a:xfrm>
            <a:custGeom>
              <a:avLst/>
              <a:gdLst>
                <a:gd name="connsiteX0" fmla="*/ 0 w 4761579"/>
                <a:gd name="connsiteY0" fmla="*/ 0 h 3057701"/>
                <a:gd name="connsiteX1" fmla="*/ 4761579 w 4761579"/>
                <a:gd name="connsiteY1" fmla="*/ 0 h 3057701"/>
                <a:gd name="connsiteX2" fmla="*/ 4761579 w 4761579"/>
                <a:gd name="connsiteY2" fmla="*/ 3057701 h 3057701"/>
                <a:gd name="connsiteX3" fmla="*/ 0 w 4761579"/>
                <a:gd name="connsiteY3" fmla="*/ 0 h 3057701"/>
                <a:gd name="connsiteX0" fmla="*/ 0 w 4761579"/>
                <a:gd name="connsiteY0" fmla="*/ 0 h 622803"/>
                <a:gd name="connsiteX1" fmla="*/ 4761579 w 4761579"/>
                <a:gd name="connsiteY1" fmla="*/ 0 h 622803"/>
                <a:gd name="connsiteX2" fmla="*/ 3513252 w 4761579"/>
                <a:gd name="connsiteY2" fmla="*/ 622803 h 622803"/>
                <a:gd name="connsiteX3" fmla="*/ 0 w 4761579"/>
                <a:gd name="connsiteY3" fmla="*/ 0 h 622803"/>
                <a:gd name="connsiteX0" fmla="*/ 0 w 4716486"/>
                <a:gd name="connsiteY0" fmla="*/ 7943 h 630746"/>
                <a:gd name="connsiteX1" fmla="*/ 4716486 w 4716486"/>
                <a:gd name="connsiteY1" fmla="*/ 0 h 630746"/>
                <a:gd name="connsiteX2" fmla="*/ 3513252 w 4716486"/>
                <a:gd name="connsiteY2" fmla="*/ 630746 h 630746"/>
                <a:gd name="connsiteX3" fmla="*/ 0 w 4716486"/>
                <a:gd name="connsiteY3" fmla="*/ 7943 h 630746"/>
              </a:gdLst>
              <a:ahLst/>
              <a:cxnLst>
                <a:cxn ang="0">
                  <a:pos x="connsiteX0" y="connsiteY0"/>
                </a:cxn>
                <a:cxn ang="0">
                  <a:pos x="connsiteX1" y="connsiteY1"/>
                </a:cxn>
                <a:cxn ang="0">
                  <a:pos x="connsiteX2" y="connsiteY2"/>
                </a:cxn>
                <a:cxn ang="0">
                  <a:pos x="connsiteX3" y="connsiteY3"/>
                </a:cxn>
              </a:cxnLst>
              <a:rect l="l" t="t" r="r" b="b"/>
              <a:pathLst>
                <a:path w="4716486" h="630746">
                  <a:moveTo>
                    <a:pt x="0" y="7943"/>
                  </a:moveTo>
                  <a:lnTo>
                    <a:pt x="4716486" y="0"/>
                  </a:lnTo>
                  <a:lnTo>
                    <a:pt x="3513252" y="630746"/>
                  </a:lnTo>
                  <a:lnTo>
                    <a:pt x="0" y="7943"/>
                  </a:lnTo>
                  <a:close/>
                </a:path>
              </a:pathLst>
            </a:custGeom>
            <a:solidFill>
              <a:srgbClr val="6EB44B">
                <a:alpha val="50980"/>
              </a:srgbClr>
            </a:solidFill>
          </p:spPr>
          <p:txBody>
            <a:bodyPr/>
            <a:lstStyle/>
            <a:p>
              <a:pPr defTabSz="609630">
                <a:defRPr/>
              </a:pPr>
              <a:endParaRPr lang="en-BE" sz="600">
                <a:solidFill>
                  <a:prstClr val="black"/>
                </a:solidFill>
                <a:latin typeface="Calibri"/>
              </a:endParaRPr>
            </a:p>
          </p:txBody>
        </p:sp>
        <p:sp>
          <p:nvSpPr>
            <p:cNvPr id="55" name="TextBox 23">
              <a:extLst>
                <a:ext uri="{FF2B5EF4-FFF2-40B4-BE49-F238E27FC236}">
                  <a16:creationId xmlns:a16="http://schemas.microsoft.com/office/drawing/2014/main" id="{E0865DB1-E628-EDB6-D67F-5D0BCFE4B01E}"/>
                </a:ext>
              </a:extLst>
            </p:cNvPr>
            <p:cNvSpPr txBox="1"/>
            <p:nvPr/>
          </p:nvSpPr>
          <p:spPr>
            <a:xfrm>
              <a:off x="0" y="-57150"/>
              <a:ext cx="4761579" cy="311485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6" name="Group 24">
            <a:extLst>
              <a:ext uri="{FF2B5EF4-FFF2-40B4-BE49-F238E27FC236}">
                <a16:creationId xmlns:a16="http://schemas.microsoft.com/office/drawing/2014/main" id="{BD00BECC-3C1A-951C-4911-ABC7B2BF042E}"/>
              </a:ext>
            </a:extLst>
          </p:cNvPr>
          <p:cNvGrpSpPr/>
          <p:nvPr/>
        </p:nvGrpSpPr>
        <p:grpSpPr>
          <a:xfrm rot="-3818509">
            <a:off x="9477573" y="4026327"/>
            <a:ext cx="5029971" cy="2032019"/>
            <a:chOff x="0" y="-129090"/>
            <a:chExt cx="4761579" cy="4418220"/>
          </a:xfrm>
        </p:grpSpPr>
        <p:sp>
          <p:nvSpPr>
            <p:cNvPr id="57" name="Freeform 25">
              <a:extLst>
                <a:ext uri="{FF2B5EF4-FFF2-40B4-BE49-F238E27FC236}">
                  <a16:creationId xmlns:a16="http://schemas.microsoft.com/office/drawing/2014/main" id="{BB92C136-1AF4-5151-7102-417C365B0E10}"/>
                </a:ext>
              </a:extLst>
            </p:cNvPr>
            <p:cNvSpPr/>
            <p:nvPr/>
          </p:nvSpPr>
          <p:spPr>
            <a:xfrm>
              <a:off x="0" y="-129090"/>
              <a:ext cx="4733730" cy="4418220"/>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63309"/>
                <a:gd name="connsiteX1" fmla="*/ 4761579 w 4761579"/>
                <a:gd name="connsiteY1" fmla="*/ 0 h 4263309"/>
                <a:gd name="connsiteX2" fmla="*/ 920127 w 4761579"/>
                <a:gd name="connsiteY2" fmla="*/ 4263309 h 4263309"/>
                <a:gd name="connsiteX3" fmla="*/ 0 w 4761579"/>
                <a:gd name="connsiteY3" fmla="*/ 0 h 4263309"/>
                <a:gd name="connsiteX0" fmla="*/ 0 w 4761579"/>
                <a:gd name="connsiteY0" fmla="*/ 0 h 4289127"/>
                <a:gd name="connsiteX1" fmla="*/ 4761579 w 4761579"/>
                <a:gd name="connsiteY1" fmla="*/ 0 h 4289127"/>
                <a:gd name="connsiteX2" fmla="*/ 925696 w 4761579"/>
                <a:gd name="connsiteY2" fmla="*/ 4289126 h 4289127"/>
                <a:gd name="connsiteX3" fmla="*/ 0 w 4761579"/>
                <a:gd name="connsiteY3" fmla="*/ 0 h 4289127"/>
                <a:gd name="connsiteX0" fmla="*/ 0 w 4761579"/>
                <a:gd name="connsiteY0" fmla="*/ 1 h 4289127"/>
                <a:gd name="connsiteX1" fmla="*/ 4761579 w 4761579"/>
                <a:gd name="connsiteY1" fmla="*/ 0 h 4289127"/>
                <a:gd name="connsiteX2" fmla="*/ 925696 w 4761579"/>
                <a:gd name="connsiteY2" fmla="*/ 4289127 h 4289127"/>
                <a:gd name="connsiteX3" fmla="*/ 0 w 4761579"/>
                <a:gd name="connsiteY3" fmla="*/ 1 h 4289127"/>
                <a:gd name="connsiteX0" fmla="*/ 0 w 4744870"/>
                <a:gd name="connsiteY0" fmla="*/ 77455 h 4366581"/>
                <a:gd name="connsiteX1" fmla="*/ 4744870 w 4744870"/>
                <a:gd name="connsiteY1" fmla="*/ 0 h 4366581"/>
                <a:gd name="connsiteX2" fmla="*/ 925696 w 4744870"/>
                <a:gd name="connsiteY2" fmla="*/ 4366581 h 4366581"/>
                <a:gd name="connsiteX3" fmla="*/ 0 w 4744870"/>
                <a:gd name="connsiteY3" fmla="*/ 77455 h 4366581"/>
                <a:gd name="connsiteX0" fmla="*/ 0 w 4733730"/>
                <a:gd name="connsiteY0" fmla="*/ 129093 h 4418219"/>
                <a:gd name="connsiteX1" fmla="*/ 4733730 w 4733730"/>
                <a:gd name="connsiteY1" fmla="*/ 0 h 4418219"/>
                <a:gd name="connsiteX2" fmla="*/ 925696 w 4733730"/>
                <a:gd name="connsiteY2" fmla="*/ 4418219 h 4418219"/>
                <a:gd name="connsiteX3" fmla="*/ 0 w 4733730"/>
                <a:gd name="connsiteY3" fmla="*/ 129093 h 4418219"/>
              </a:gdLst>
              <a:ahLst/>
              <a:cxnLst>
                <a:cxn ang="0">
                  <a:pos x="connsiteX0" y="connsiteY0"/>
                </a:cxn>
                <a:cxn ang="0">
                  <a:pos x="connsiteX1" y="connsiteY1"/>
                </a:cxn>
                <a:cxn ang="0">
                  <a:pos x="connsiteX2" y="connsiteY2"/>
                </a:cxn>
                <a:cxn ang="0">
                  <a:pos x="connsiteX3" y="connsiteY3"/>
                </a:cxn>
              </a:cxnLst>
              <a:rect l="l" t="t" r="r" b="b"/>
              <a:pathLst>
                <a:path w="4733730" h="4418219">
                  <a:moveTo>
                    <a:pt x="0" y="129093"/>
                  </a:moveTo>
                  <a:lnTo>
                    <a:pt x="4733730" y="0"/>
                  </a:lnTo>
                  <a:lnTo>
                    <a:pt x="925696" y="4418219"/>
                  </a:lnTo>
                  <a:lnTo>
                    <a:pt x="0" y="129093"/>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58" name="TextBox 26">
              <a:extLst>
                <a:ext uri="{FF2B5EF4-FFF2-40B4-BE49-F238E27FC236}">
                  <a16:creationId xmlns:a16="http://schemas.microsoft.com/office/drawing/2014/main" id="{DD629BB8-FD24-3CDA-FF87-922597652036}"/>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36" name="Freeform 20">
            <a:extLst>
              <a:ext uri="{FF2B5EF4-FFF2-40B4-BE49-F238E27FC236}">
                <a16:creationId xmlns:a16="http://schemas.microsoft.com/office/drawing/2014/main" id="{72C4C749-F608-058F-4B5E-B944438DD40C}"/>
              </a:ext>
            </a:extLst>
          </p:cNvPr>
          <p:cNvSpPr/>
          <p:nvPr/>
        </p:nvSpPr>
        <p:spPr>
          <a:xfrm rot="19769197">
            <a:off x="5766691" y="-2177546"/>
            <a:ext cx="6771503" cy="7288755"/>
          </a:xfrm>
          <a:custGeom>
            <a:avLst/>
            <a:gdLst>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9812014"/>
              <a:gd name="connsiteY0" fmla="*/ 0 h 15424413"/>
              <a:gd name="connsiteX1" fmla="*/ 6365121 w 9812014"/>
              <a:gd name="connsiteY1" fmla="*/ 3400143 h 15424413"/>
              <a:gd name="connsiteX2" fmla="*/ 9812014 w 9812014"/>
              <a:gd name="connsiteY2" fmla="*/ 13144463 h 15424413"/>
              <a:gd name="connsiteX3" fmla="*/ 0 w 9812014"/>
              <a:gd name="connsiteY3" fmla="*/ 15424413 h 15424413"/>
              <a:gd name="connsiteX4" fmla="*/ 0 w 9812014"/>
              <a:gd name="connsiteY4" fmla="*/ 0 h 15424413"/>
              <a:gd name="connsiteX0" fmla="*/ 0 w 11240525"/>
              <a:gd name="connsiteY0" fmla="*/ 0 h 15424413"/>
              <a:gd name="connsiteX1" fmla="*/ 6365121 w 11240525"/>
              <a:gd name="connsiteY1" fmla="*/ 3400143 h 15424413"/>
              <a:gd name="connsiteX2" fmla="*/ 9812014 w 11240525"/>
              <a:gd name="connsiteY2" fmla="*/ 13144463 h 15424413"/>
              <a:gd name="connsiteX3" fmla="*/ 0 w 11240525"/>
              <a:gd name="connsiteY3" fmla="*/ 15424413 h 15424413"/>
              <a:gd name="connsiteX4" fmla="*/ 0 w 11240525"/>
              <a:gd name="connsiteY4"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808027 w 11240526"/>
              <a:gd name="connsiteY3" fmla="*/ 13072435 h 15424413"/>
              <a:gd name="connsiteX4" fmla="*/ 0 w 11240526"/>
              <a:gd name="connsiteY4" fmla="*/ 15424413 h 15424413"/>
              <a:gd name="connsiteX5" fmla="*/ 0 w 11240526"/>
              <a:gd name="connsiteY5"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733270 w 11240526"/>
              <a:gd name="connsiteY3" fmla="*/ 13052522 h 15424413"/>
              <a:gd name="connsiteX4" fmla="*/ 0 w 11240526"/>
              <a:gd name="connsiteY4" fmla="*/ 15424413 h 15424413"/>
              <a:gd name="connsiteX5" fmla="*/ 0 w 11240526"/>
              <a:gd name="connsiteY5" fmla="*/ 0 h 15424413"/>
              <a:gd name="connsiteX0" fmla="*/ 0 w 13242653"/>
              <a:gd name="connsiteY0" fmla="*/ 0 h 15424413"/>
              <a:gd name="connsiteX1" fmla="*/ 6365121 w 13242653"/>
              <a:gd name="connsiteY1" fmla="*/ 3400143 h 15424413"/>
              <a:gd name="connsiteX2" fmla="*/ 12442525 w 13242653"/>
              <a:gd name="connsiteY2" fmla="*/ 7529128 h 15424413"/>
              <a:gd name="connsiteX3" fmla="*/ 9733270 w 13242653"/>
              <a:gd name="connsiteY3" fmla="*/ 13052522 h 15424413"/>
              <a:gd name="connsiteX4" fmla="*/ 0 w 13242653"/>
              <a:gd name="connsiteY4" fmla="*/ 15424413 h 15424413"/>
              <a:gd name="connsiteX5" fmla="*/ 0 w 13242653"/>
              <a:gd name="connsiteY5" fmla="*/ 0 h 15424413"/>
              <a:gd name="connsiteX0" fmla="*/ 0 w 12442525"/>
              <a:gd name="connsiteY0" fmla="*/ 0 h 15424413"/>
              <a:gd name="connsiteX1" fmla="*/ 6365121 w 12442525"/>
              <a:gd name="connsiteY1" fmla="*/ 3400143 h 15424413"/>
              <a:gd name="connsiteX2" fmla="*/ 12442525 w 12442525"/>
              <a:gd name="connsiteY2" fmla="*/ 7529128 h 15424413"/>
              <a:gd name="connsiteX3" fmla="*/ 9733270 w 12442525"/>
              <a:gd name="connsiteY3" fmla="*/ 13052522 h 15424413"/>
              <a:gd name="connsiteX4" fmla="*/ 0 w 12442525"/>
              <a:gd name="connsiteY4" fmla="*/ 15424413 h 15424413"/>
              <a:gd name="connsiteX5" fmla="*/ 0 w 12442525"/>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733270 w 12352879"/>
              <a:gd name="connsiteY3" fmla="*/ 13052522 h 15424413"/>
              <a:gd name="connsiteX4" fmla="*/ 0 w 12352879"/>
              <a:gd name="connsiteY4" fmla="*/ 15424413 h 15424413"/>
              <a:gd name="connsiteX5" fmla="*/ 0 w 12352879"/>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808027 w 12352879"/>
              <a:gd name="connsiteY3" fmla="*/ 13072435 h 15424413"/>
              <a:gd name="connsiteX4" fmla="*/ 0 w 12352879"/>
              <a:gd name="connsiteY4" fmla="*/ 15424413 h 15424413"/>
              <a:gd name="connsiteX5" fmla="*/ 0 w 12352879"/>
              <a:gd name="connsiteY5" fmla="*/ 0 h 15424413"/>
              <a:gd name="connsiteX0" fmla="*/ 225065 w 12352879"/>
              <a:gd name="connsiteY0" fmla="*/ 0 h 16551760"/>
              <a:gd name="connsiteX1" fmla="*/ 6365121 w 12352879"/>
              <a:gd name="connsiteY1" fmla="*/ 4527490 h 16551760"/>
              <a:gd name="connsiteX2" fmla="*/ 12352879 w 12352879"/>
              <a:gd name="connsiteY2" fmla="*/ 8905091 h 16551760"/>
              <a:gd name="connsiteX3" fmla="*/ 9808027 w 12352879"/>
              <a:gd name="connsiteY3" fmla="*/ 14199782 h 16551760"/>
              <a:gd name="connsiteX4" fmla="*/ 0 w 12352879"/>
              <a:gd name="connsiteY4" fmla="*/ 16551760 h 16551760"/>
              <a:gd name="connsiteX5" fmla="*/ 225065 w 12352879"/>
              <a:gd name="connsiteY5" fmla="*/ 0 h 165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2879" h="16551760">
                <a:moveTo>
                  <a:pt x="225065" y="0"/>
                </a:moveTo>
                <a:lnTo>
                  <a:pt x="6365121" y="4527490"/>
                </a:lnTo>
                <a:lnTo>
                  <a:pt x="12352879" y="8905091"/>
                </a:lnTo>
                <a:lnTo>
                  <a:pt x="9808027" y="14199782"/>
                </a:lnTo>
                <a:lnTo>
                  <a:pt x="0" y="16551760"/>
                </a:lnTo>
                <a:lnTo>
                  <a:pt x="225065" y="0"/>
                </a:lnTo>
                <a:close/>
              </a:path>
            </a:pathLst>
          </a:custGeom>
          <a:blipFill>
            <a:blip r:embed="rId2"/>
            <a:stretch>
              <a:fillRect l="-10734" t="-51391" r="-32350" b="-1"/>
            </a:stretch>
          </a:blipFill>
        </p:spPr>
        <p:txBody>
          <a:bodyPr/>
          <a:lstStyle/>
          <a:p>
            <a:pPr defTabSz="609630">
              <a:defRPr/>
            </a:pPr>
            <a:endParaRPr lang="en-BE" sz="600">
              <a:solidFill>
                <a:prstClr val="black"/>
              </a:solidFill>
              <a:latin typeface="Calibri"/>
            </a:endParaRPr>
          </a:p>
        </p:txBody>
      </p:sp>
      <p:sp>
        <p:nvSpPr>
          <p:cNvPr id="9" name="Freeform 9">
            <a:extLst>
              <a:ext uri="{FF2B5EF4-FFF2-40B4-BE49-F238E27FC236}">
                <a16:creationId xmlns:a16="http://schemas.microsoft.com/office/drawing/2014/main" id="{C5BCBDEB-CB2A-DC3E-4057-9DB77875DEF8}"/>
              </a:ext>
            </a:extLst>
          </p:cNvPr>
          <p:cNvSpPr/>
          <p:nvPr/>
        </p:nvSpPr>
        <p:spPr>
          <a:xfrm rot="-1046599">
            <a:off x="7354411" y="-814831"/>
            <a:ext cx="5691237" cy="7987785"/>
          </a:xfrm>
          <a:custGeom>
            <a:avLst/>
            <a:gdLst>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92689 w 10034378"/>
              <a:gd name="connsiteY4" fmla="*/ 10993317 h 12004614"/>
              <a:gd name="connsiteX5" fmla="*/ 0 w 10034378"/>
              <a:gd name="connsiteY5"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46431 w 10034378"/>
              <a:gd name="connsiteY4" fmla="*/ 10980911 h 12004614"/>
              <a:gd name="connsiteX5" fmla="*/ 0 w 10034378"/>
              <a:gd name="connsiteY5" fmla="*/ 0 h 12004614"/>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6431 w 10034378"/>
              <a:gd name="connsiteY4" fmla="*/ 10980911 h 12644666"/>
              <a:gd name="connsiteX5" fmla="*/ 0 w 10034378"/>
              <a:gd name="connsiteY5" fmla="*/ 0 h 12644666"/>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7758 w 10034378"/>
              <a:gd name="connsiteY4" fmla="*/ 11046338 h 12644666"/>
              <a:gd name="connsiteX5" fmla="*/ 0 w 10034378"/>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06097"/>
              <a:gd name="connsiteX1" fmla="*/ 10411710 w 10411710"/>
              <a:gd name="connsiteY1" fmla="*/ 2402208 h 12606097"/>
              <a:gd name="connsiteX2" fmla="*/ 7195268 w 10411710"/>
              <a:gd name="connsiteY2" fmla="*/ 11470512 h 12606097"/>
              <a:gd name="connsiteX3" fmla="*/ 6000218 w 10411710"/>
              <a:gd name="connsiteY3" fmla="*/ 12472826 h 12606097"/>
              <a:gd name="connsiteX4" fmla="*/ 647758 w 10411710"/>
              <a:gd name="connsiteY4" fmla="*/ 11046338 h 12606097"/>
              <a:gd name="connsiteX5" fmla="*/ 0 w 10411710"/>
              <a:gd name="connsiteY5" fmla="*/ 0 h 12606097"/>
              <a:gd name="connsiteX0" fmla="*/ 0 w 10411710"/>
              <a:gd name="connsiteY0" fmla="*/ 0 h 12769649"/>
              <a:gd name="connsiteX1" fmla="*/ 10411710 w 10411710"/>
              <a:gd name="connsiteY1" fmla="*/ 2402208 h 12769649"/>
              <a:gd name="connsiteX2" fmla="*/ 7195268 w 10411710"/>
              <a:gd name="connsiteY2" fmla="*/ 11470512 h 12769649"/>
              <a:gd name="connsiteX3" fmla="*/ 6000218 w 10411710"/>
              <a:gd name="connsiteY3" fmla="*/ 12472826 h 12769649"/>
              <a:gd name="connsiteX4" fmla="*/ 647758 w 10411710"/>
              <a:gd name="connsiteY4" fmla="*/ 11046338 h 12769649"/>
              <a:gd name="connsiteX5" fmla="*/ 0 w 10411710"/>
              <a:gd name="connsiteY5" fmla="*/ 0 h 12769649"/>
              <a:gd name="connsiteX0" fmla="*/ 0 w 10411710"/>
              <a:gd name="connsiteY0" fmla="*/ 0 h 12755343"/>
              <a:gd name="connsiteX1" fmla="*/ 10411710 w 10411710"/>
              <a:gd name="connsiteY1" fmla="*/ 2402208 h 12755343"/>
              <a:gd name="connsiteX2" fmla="*/ 7193942 w 10411710"/>
              <a:gd name="connsiteY2" fmla="*/ 11405084 h 12755343"/>
              <a:gd name="connsiteX3" fmla="*/ 6000218 w 10411710"/>
              <a:gd name="connsiteY3" fmla="*/ 12472826 h 12755343"/>
              <a:gd name="connsiteX4" fmla="*/ 647758 w 10411710"/>
              <a:gd name="connsiteY4" fmla="*/ 11046338 h 12755343"/>
              <a:gd name="connsiteX5" fmla="*/ 0 w 10411710"/>
              <a:gd name="connsiteY5" fmla="*/ 0 h 12755343"/>
              <a:gd name="connsiteX0" fmla="*/ 0 w 10411710"/>
              <a:gd name="connsiteY0" fmla="*/ 0 h 12749293"/>
              <a:gd name="connsiteX1" fmla="*/ 10411710 w 10411710"/>
              <a:gd name="connsiteY1" fmla="*/ 2402208 h 12749293"/>
              <a:gd name="connsiteX2" fmla="*/ 7193942 w 10411710"/>
              <a:gd name="connsiteY2" fmla="*/ 11405084 h 12749293"/>
              <a:gd name="connsiteX3" fmla="*/ 6000218 w 10411710"/>
              <a:gd name="connsiteY3" fmla="*/ 12472826 h 12749293"/>
              <a:gd name="connsiteX4" fmla="*/ 647758 w 10411710"/>
              <a:gd name="connsiteY4" fmla="*/ 11046338 h 12749293"/>
              <a:gd name="connsiteX5" fmla="*/ 0 w 10411710"/>
              <a:gd name="connsiteY5" fmla="*/ 0 h 12749293"/>
              <a:gd name="connsiteX0" fmla="*/ 0 w 10411710"/>
              <a:gd name="connsiteY0" fmla="*/ 0 h 12745548"/>
              <a:gd name="connsiteX1" fmla="*/ 10411710 w 10411710"/>
              <a:gd name="connsiteY1" fmla="*/ 2402208 h 12745548"/>
              <a:gd name="connsiteX2" fmla="*/ 7124555 w 10411710"/>
              <a:gd name="connsiteY2" fmla="*/ 11386475 h 12745548"/>
              <a:gd name="connsiteX3" fmla="*/ 6000218 w 10411710"/>
              <a:gd name="connsiteY3" fmla="*/ 12472826 h 12745548"/>
              <a:gd name="connsiteX4" fmla="*/ 647758 w 10411710"/>
              <a:gd name="connsiteY4" fmla="*/ 11046338 h 12745548"/>
              <a:gd name="connsiteX5" fmla="*/ 0 w 10411710"/>
              <a:gd name="connsiteY5" fmla="*/ 0 h 12745548"/>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1710" h="12472826">
                <a:moveTo>
                  <a:pt x="0" y="0"/>
                </a:moveTo>
                <a:cubicBezTo>
                  <a:pt x="3411525" y="661989"/>
                  <a:pt x="7179912" y="1528133"/>
                  <a:pt x="10411710" y="2402208"/>
                </a:cubicBezTo>
                <a:cubicBezTo>
                  <a:pt x="9313801" y="5540979"/>
                  <a:pt x="8180188" y="8431583"/>
                  <a:pt x="7124555" y="11386475"/>
                </a:cubicBezTo>
                <a:cubicBezTo>
                  <a:pt x="6710195" y="12569448"/>
                  <a:pt x="7039758" y="11869644"/>
                  <a:pt x="6000218" y="12472826"/>
                </a:cubicBezTo>
                <a:lnTo>
                  <a:pt x="647758" y="11046338"/>
                </a:lnTo>
                <a:lnTo>
                  <a:pt x="0" y="0"/>
                </a:lnTo>
                <a:close/>
              </a:path>
            </a:pathLst>
          </a:custGeom>
          <a:blipFill>
            <a:blip r:embed="rId2"/>
            <a:stretch>
              <a:fillRect l="-10765" t="-4101" r="-32726" b="1"/>
            </a:stretch>
          </a:blipFill>
        </p:spPr>
        <p:txBody>
          <a:bodyPr/>
          <a:lstStyle/>
          <a:p>
            <a:pPr defTabSz="609630">
              <a:defRPr/>
            </a:pPr>
            <a:endParaRPr lang="en-BE" sz="600">
              <a:solidFill>
                <a:prstClr val="black"/>
              </a:solidFill>
              <a:latin typeface="Calibri"/>
            </a:endParaRPr>
          </a:p>
        </p:txBody>
      </p:sp>
      <p:sp>
        <p:nvSpPr>
          <p:cNvPr id="37" name="Freeform 19">
            <a:extLst>
              <a:ext uri="{FF2B5EF4-FFF2-40B4-BE49-F238E27FC236}">
                <a16:creationId xmlns:a16="http://schemas.microsoft.com/office/drawing/2014/main" id="{BA3134D2-1B4F-47D1-23AF-0B2C151CAE1D}"/>
              </a:ext>
            </a:extLst>
          </p:cNvPr>
          <p:cNvSpPr/>
          <p:nvPr/>
        </p:nvSpPr>
        <p:spPr>
          <a:xfrm rot="992625">
            <a:off x="5839039" y="-907352"/>
            <a:ext cx="5659156" cy="6491059"/>
          </a:xfrm>
          <a:custGeom>
            <a:avLst/>
            <a:gdLst>
              <a:gd name="connsiteX0" fmla="*/ 1 w 13132577"/>
              <a:gd name="connsiteY0" fmla="*/ 3983622 h 15424413"/>
              <a:gd name="connsiteX1" fmla="*/ 13132577 w 13132577"/>
              <a:gd name="connsiteY1" fmla="*/ 0 h 15424413"/>
              <a:gd name="connsiteX2" fmla="*/ 13132577 w 13132577"/>
              <a:gd name="connsiteY2" fmla="*/ 15424413 h 15424413"/>
              <a:gd name="connsiteX3" fmla="*/ 22422 w 13132577"/>
              <a:gd name="connsiteY3" fmla="*/ 15424413 h 15424413"/>
              <a:gd name="connsiteX4" fmla="*/ 1 w 13132577"/>
              <a:gd name="connsiteY4" fmla="*/ 3983622 h 15424413"/>
              <a:gd name="connsiteX0" fmla="*/ -1 w 13132575"/>
              <a:gd name="connsiteY0" fmla="*/ 3864689 h 15305480"/>
              <a:gd name="connsiteX1" fmla="*/ 12846534 w 13132575"/>
              <a:gd name="connsiteY1" fmla="*/ 0 h 15305480"/>
              <a:gd name="connsiteX2" fmla="*/ 13132575 w 13132575"/>
              <a:gd name="connsiteY2" fmla="*/ 15305480 h 15305480"/>
              <a:gd name="connsiteX3" fmla="*/ 22420 w 13132575"/>
              <a:gd name="connsiteY3" fmla="*/ 15305480 h 15305480"/>
              <a:gd name="connsiteX4" fmla="*/ -1 w 13132575"/>
              <a:gd name="connsiteY4" fmla="*/ 3864689 h 1530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2575" h="15305480">
                <a:moveTo>
                  <a:pt x="-1" y="3864689"/>
                </a:moveTo>
                <a:lnTo>
                  <a:pt x="12846534" y="0"/>
                </a:lnTo>
                <a:lnTo>
                  <a:pt x="13132575" y="15305480"/>
                </a:lnTo>
                <a:lnTo>
                  <a:pt x="22420" y="15305480"/>
                </a:lnTo>
                <a:cubicBezTo>
                  <a:pt x="14946" y="11491883"/>
                  <a:pt x="7473" y="7678286"/>
                  <a:pt x="-1" y="3864689"/>
                </a:cubicBezTo>
                <a:close/>
              </a:path>
            </a:pathLst>
          </a:custGeom>
          <a:blipFill>
            <a:blip r:embed="rId2"/>
            <a:stretch>
              <a:fillRect l="-13655" t="-57196" r="-68360"/>
            </a:stretch>
          </a:blipFill>
        </p:spPr>
        <p:txBody>
          <a:bodyPr/>
          <a:lstStyle/>
          <a:p>
            <a:pPr defTabSz="609630">
              <a:defRPr/>
            </a:pPr>
            <a:endParaRPr lang="en-BE" sz="600">
              <a:solidFill>
                <a:prstClr val="black"/>
              </a:solidFill>
              <a:latin typeface="Calibri"/>
            </a:endParaRPr>
          </a:p>
        </p:txBody>
      </p:sp>
      <p:sp>
        <p:nvSpPr>
          <p:cNvPr id="59" name="Espace réservé du numéro de diapositive 58">
            <a:extLst>
              <a:ext uri="{FF2B5EF4-FFF2-40B4-BE49-F238E27FC236}">
                <a16:creationId xmlns:a16="http://schemas.microsoft.com/office/drawing/2014/main" id="{A2CC2DA6-5520-D236-2D6C-0699080EC9C9}"/>
              </a:ext>
            </a:extLst>
          </p:cNvPr>
          <p:cNvSpPr>
            <a:spLocks noGrp="1"/>
          </p:cNvSpPr>
          <p:nvPr>
            <p:ph type="sldNum" sz="quarter" idx="12"/>
          </p:nvPr>
        </p:nvSpPr>
        <p:spPr>
          <a:xfrm>
            <a:off x="10769600" y="6625233"/>
            <a:ext cx="1422400" cy="243417"/>
          </a:xfrm>
        </p:spPr>
        <p:txBody>
          <a:bodyPr/>
          <a:lstStyle/>
          <a:p>
            <a:pPr defTabSz="609630">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609630">
                <a:defRPr/>
              </a:pPr>
              <a:t>13</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11" name="TextBox 11">
            <a:extLst>
              <a:ext uri="{FF2B5EF4-FFF2-40B4-BE49-F238E27FC236}">
                <a16:creationId xmlns:a16="http://schemas.microsoft.com/office/drawing/2014/main" id="{69AAC090-826B-FB4A-60FE-C34BBADB6243}"/>
              </a:ext>
            </a:extLst>
          </p:cNvPr>
          <p:cNvSpPr txBox="1"/>
          <p:nvPr/>
        </p:nvSpPr>
        <p:spPr>
          <a:xfrm>
            <a:off x="2358946" y="2552866"/>
            <a:ext cx="4790621" cy="461665"/>
          </a:xfrm>
          <a:prstGeom prst="rect">
            <a:avLst/>
          </a:prstGeom>
        </p:spPr>
        <p:txBody>
          <a:bodyPr wrap="square" lIns="0" tIns="0" rIns="0" bIns="0" rtlCol="0" anchor="t">
            <a:spAutoFit/>
          </a:bodyPr>
          <a:lstStyle/>
          <a:p>
            <a:pPr defTabSz="609630">
              <a:lnSpc>
                <a:spcPts val="3594"/>
              </a:lnSpc>
              <a:defRPr/>
            </a:pPr>
            <a:r>
              <a:rPr lang="en-US" sz="3267">
                <a:solidFill>
                  <a:srgbClr val="6EB44B"/>
                </a:solidFill>
                <a:latin typeface="Poppins Semi-Bold"/>
              </a:rPr>
              <a:t>PSR0014 Deep dive </a:t>
            </a:r>
          </a:p>
        </p:txBody>
      </p:sp>
      <p:grpSp>
        <p:nvGrpSpPr>
          <p:cNvPr id="15" name="Group 15">
            <a:extLst>
              <a:ext uri="{FF2B5EF4-FFF2-40B4-BE49-F238E27FC236}">
                <a16:creationId xmlns:a16="http://schemas.microsoft.com/office/drawing/2014/main" id="{4C554ECC-FFD2-5FA1-2634-DA3DC33CCA1E}"/>
              </a:ext>
            </a:extLst>
          </p:cNvPr>
          <p:cNvGrpSpPr/>
          <p:nvPr/>
        </p:nvGrpSpPr>
        <p:grpSpPr>
          <a:xfrm>
            <a:off x="1257791" y="2404147"/>
            <a:ext cx="777075" cy="777075"/>
            <a:chOff x="0" y="0"/>
            <a:chExt cx="812800" cy="812800"/>
          </a:xfrm>
        </p:grpSpPr>
        <p:sp>
          <p:nvSpPr>
            <p:cNvPr id="16" name="Freeform 16">
              <a:extLst>
                <a:ext uri="{FF2B5EF4-FFF2-40B4-BE49-F238E27FC236}">
                  <a16:creationId xmlns:a16="http://schemas.microsoft.com/office/drawing/2014/main" id="{3D4E5E57-14B9-2985-78D1-6ECEADD48DBA}"/>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EB44B">
                <a:alpha val="64706"/>
              </a:srgbClr>
            </a:solidFill>
            <a:ln cap="sq">
              <a:noFill/>
              <a:prstDash val="solid"/>
              <a:miter/>
            </a:ln>
          </p:spPr>
          <p:txBody>
            <a:bodyPr/>
            <a:lstStyle/>
            <a:p>
              <a:pPr defTabSz="609630">
                <a:defRPr/>
              </a:pPr>
              <a:endParaRPr lang="en-BE" sz="600">
                <a:solidFill>
                  <a:prstClr val="black"/>
                </a:solidFill>
                <a:latin typeface="Calibri"/>
              </a:endParaRPr>
            </a:p>
          </p:txBody>
        </p:sp>
        <p:sp>
          <p:nvSpPr>
            <p:cNvPr id="17" name="TextBox 17">
              <a:extLst>
                <a:ext uri="{FF2B5EF4-FFF2-40B4-BE49-F238E27FC236}">
                  <a16:creationId xmlns:a16="http://schemas.microsoft.com/office/drawing/2014/main" id="{5972888F-5D79-A15D-4B99-12580572257C}"/>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18" name="TextBox 18">
            <a:extLst>
              <a:ext uri="{FF2B5EF4-FFF2-40B4-BE49-F238E27FC236}">
                <a16:creationId xmlns:a16="http://schemas.microsoft.com/office/drawing/2014/main" id="{C8B99F8A-5C41-BF5E-870A-41812F1FCF46}"/>
              </a:ext>
            </a:extLst>
          </p:cNvPr>
          <p:cNvSpPr txBox="1"/>
          <p:nvPr/>
        </p:nvSpPr>
        <p:spPr>
          <a:xfrm>
            <a:off x="1363403" y="2463966"/>
            <a:ext cx="565851" cy="491609"/>
          </a:xfrm>
          <a:prstGeom prst="rect">
            <a:avLst/>
          </a:prstGeom>
        </p:spPr>
        <p:txBody>
          <a:bodyPr lIns="0" tIns="0" rIns="0" bIns="0" rtlCol="0" anchor="t">
            <a:spAutoFit/>
          </a:bodyPr>
          <a:lstStyle/>
          <a:p>
            <a:pPr algn="ctr" defTabSz="609630">
              <a:lnSpc>
                <a:spcPts val="4200"/>
              </a:lnSpc>
              <a:spcBef>
                <a:spcPct val="0"/>
              </a:spcBef>
              <a:defRPr/>
            </a:pPr>
            <a:r>
              <a:rPr lang="en-US" sz="3000" b="1">
                <a:solidFill>
                  <a:srgbClr val="000000"/>
                </a:solidFill>
                <a:latin typeface="Poppins Semi-Bold"/>
              </a:rPr>
              <a:t>2</a:t>
            </a:r>
          </a:p>
        </p:txBody>
      </p:sp>
      <p:sp>
        <p:nvSpPr>
          <p:cNvPr id="62" name="Freeform 24">
            <a:extLst>
              <a:ext uri="{FF2B5EF4-FFF2-40B4-BE49-F238E27FC236}">
                <a16:creationId xmlns:a16="http://schemas.microsoft.com/office/drawing/2014/main" id="{F69E0CC8-9223-CF1B-E630-713A63F023B2}"/>
              </a:ext>
            </a:extLst>
          </p:cNvPr>
          <p:cNvSpPr>
            <a:spLocks noGrp="1" noRot="1" noMove="1" noResize="1" noEditPoints="1" noAdjustHandles="1" noChangeArrowheads="1" noChangeShapeType="1"/>
          </p:cNvSpPr>
          <p:nvPr/>
        </p:nvSpPr>
        <p:spPr>
          <a:xfrm>
            <a:off x="16763" y="6121400"/>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BE" sz="600">
              <a:solidFill>
                <a:prstClr val="black"/>
              </a:solidFill>
              <a:latin typeface="Calibri"/>
            </a:endParaRPr>
          </a:p>
        </p:txBody>
      </p:sp>
    </p:spTree>
    <p:extLst>
      <p:ext uri="{BB962C8B-B14F-4D97-AF65-F5344CB8AC3E}">
        <p14:creationId xmlns:p14="http://schemas.microsoft.com/office/powerpoint/2010/main" val="287256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2FE77-8068-0669-AA2B-A47AC626040F}"/>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197BD2FC-7D52-CE44-E420-6EA5D2DF1548}"/>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1CD79C84-82B6-CFFA-3BFD-F6EB2DD6731C}"/>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3DD16AE4-E7EC-6B7A-7CD1-C23808699729}"/>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000D2069-5664-8422-B0B3-67CA1AAC30D5}"/>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AFAA545E-1366-07A4-EDCC-A449CE8BF6CA}"/>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C99830FC-40A0-0F6F-A02E-01EAE9734C27}"/>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225033DA-70AD-A994-06DA-F1553A240E66}"/>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EB50376B-46C1-6399-4866-7557C5039368}"/>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A7E58D60-5F36-2838-10DF-25898D35C7D9}"/>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FC833DD4-4E20-B580-864F-39D0E5E333F1}"/>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98F7DC66-B2FB-35B0-3A87-ED8D05D86B72}"/>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127B6376-EC7A-56CB-742E-4B129CBD63D6}"/>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C5469837-47A5-A590-9173-5B5FA3EFD785}"/>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BC4E5AD4-B166-ABAB-930E-F13635B582CB}"/>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B9A859B5-2AFB-4EDF-7EFD-838A425D03CE}"/>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F3946C9D-4A39-922E-6CBE-74D5136BC805}"/>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74C2F896-ED28-3634-7D6E-478F2B192FCA}"/>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324971F2-E4A8-5734-D1B7-3A1C6158C4DD}"/>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6303A823-A823-D401-2519-B27327C578D4}"/>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839C2B07-BB2C-A854-328E-3C7103F9AB7E}"/>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5491F693-6983-B98C-CA00-FE718C9D7826}"/>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116FFFD4-7B71-AF3B-E916-5E4DAF52DDD0}"/>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B5F4F6E5-3CF4-57DC-6F59-F5313AEF3558}"/>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14</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6ED9FF8C-9C4A-7F0D-E154-79B885CC1264}"/>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52375C7E-2848-45DF-B7A1-37DF2BFB41CD}"/>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Deep Dive into PSR0014</a:t>
            </a:r>
          </a:p>
        </p:txBody>
      </p:sp>
      <p:graphicFrame>
        <p:nvGraphicFramePr>
          <p:cNvPr id="2" name="Diagram 1">
            <a:extLst>
              <a:ext uri="{FF2B5EF4-FFF2-40B4-BE49-F238E27FC236}">
                <a16:creationId xmlns:a16="http://schemas.microsoft.com/office/drawing/2014/main" id="{E640D8DC-D1AD-06E3-40AA-E039D6762B36}"/>
              </a:ext>
            </a:extLst>
          </p:cNvPr>
          <p:cNvGraphicFramePr/>
          <p:nvPr>
            <p:extLst>
              <p:ext uri="{D42A27DB-BD31-4B8C-83A1-F6EECF244321}">
                <p14:modId xmlns:p14="http://schemas.microsoft.com/office/powerpoint/2010/main" val="3112303885"/>
              </p:ext>
            </p:extLst>
          </p:nvPr>
        </p:nvGraphicFramePr>
        <p:xfrm>
          <a:off x="1494920" y="1472709"/>
          <a:ext cx="8950582" cy="43406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237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421AA-3424-D242-5AA5-A8107101FF5B}"/>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8C1F3E73-6A22-A0D4-E235-9277DDA8BCB8}"/>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B83B2BF8-05EA-BD55-752C-60A0A319910B}"/>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C4A5B331-4E41-E5E6-45B9-14CF00759985}"/>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BA224152-7E7D-3535-A2B6-071A2FFD0C50}"/>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5F74F76C-77E3-E066-7477-CCD26DD297CA}"/>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95B477B1-E8DE-32CE-0935-94DF9187ABE7}"/>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D092F772-F8AC-A791-DA18-5CEE18FBFC26}"/>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8EBFA741-3495-29E0-C98F-079555283FE3}"/>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8CF7078E-503F-0284-FAE8-4377F7734DA9}"/>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7197E446-3453-AF69-FCDF-C70303C2364D}"/>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29BA1BE0-E269-8E85-6FAE-92A9B83EED3A}"/>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B6FD2F93-5627-0BD0-8569-B404AE0EBE95}"/>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31632EBD-C04D-E7A6-933F-0A22F950F072}"/>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17A7583F-49B3-1A35-574F-A754A561E5D7}"/>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3AB0D1D9-EF7C-9B5D-DC64-26C0E6C1ED03}"/>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1216F145-CA71-66D0-91FB-43608C24055E}"/>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FE55FD4F-8EEA-1B1C-869E-812B3B9C4EC7}"/>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6B76EB3E-14C9-2D4C-E59C-63B12D39B696}"/>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A5B151B8-1406-27FD-8D43-003BAB850CF7}"/>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0BE8B5BE-A3DA-1E59-0818-60A8531807F5}"/>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3817888F-3F3B-E318-B3BE-7A4E378B02BA}"/>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62726FB4-82A7-49B6-B523-7112043B2413}"/>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7E92104D-8BD4-C1BE-D668-BA5D423638F4}"/>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15</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769E7C5A-E15F-8E28-7080-CB6135E95D7D}"/>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DE149435-768C-EACB-805D-89468F06E38E}"/>
              </a:ext>
            </a:extLst>
          </p:cNvPr>
          <p:cNvSpPr txBox="1"/>
          <p:nvPr/>
        </p:nvSpPr>
        <p:spPr>
          <a:xfrm>
            <a:off x="1159280" y="556435"/>
            <a:ext cx="9911762" cy="820866"/>
          </a:xfrm>
          <a:prstGeom prst="rect">
            <a:avLst/>
          </a:prstGeom>
        </p:spPr>
        <p:txBody>
          <a:bodyPr wrap="square" lIns="0" tIns="0" rIns="0" bIns="0" rtlCol="0" anchor="t">
            <a:spAutoFit/>
          </a:bodyPr>
          <a:lstStyle/>
          <a:p>
            <a:pPr defTabSz="609646">
              <a:spcBef>
                <a:spcPct val="0"/>
              </a:spcBef>
              <a:defRPr/>
            </a:pPr>
            <a:r>
              <a:rPr lang="en-GB" sz="2667">
                <a:solidFill>
                  <a:srgbClr val="6EB44B"/>
                </a:solidFill>
                <a:latin typeface="Poppins Semi-Bold"/>
              </a:rPr>
              <a:t>Deep dive into PSR0014: </a:t>
            </a:r>
            <a:r>
              <a:rPr lang="en-US" sz="2667">
                <a:solidFill>
                  <a:srgbClr val="6EB44B"/>
                </a:solidFill>
                <a:latin typeface="Poppins Semi-Bold"/>
              </a:rPr>
              <a:t>definition of the "functional unit" (ISO14025) for luminaires</a:t>
            </a:r>
          </a:p>
        </p:txBody>
      </p:sp>
      <p:grpSp>
        <p:nvGrpSpPr>
          <p:cNvPr id="2" name="Group 1">
            <a:extLst>
              <a:ext uri="{FF2B5EF4-FFF2-40B4-BE49-F238E27FC236}">
                <a16:creationId xmlns:a16="http://schemas.microsoft.com/office/drawing/2014/main" id="{A3BEE828-EEEA-2248-FB02-2DBF002B490E}"/>
              </a:ext>
            </a:extLst>
          </p:cNvPr>
          <p:cNvGrpSpPr/>
          <p:nvPr/>
        </p:nvGrpSpPr>
        <p:grpSpPr>
          <a:xfrm>
            <a:off x="543992" y="1774233"/>
            <a:ext cx="3250892" cy="4085259"/>
            <a:chOff x="1" y="-1"/>
            <a:chExt cx="3250892" cy="4085259"/>
          </a:xfrm>
        </p:grpSpPr>
        <p:sp>
          <p:nvSpPr>
            <p:cNvPr id="4" name="Flowchart: Manual Operation 3">
              <a:extLst>
                <a:ext uri="{FF2B5EF4-FFF2-40B4-BE49-F238E27FC236}">
                  <a16:creationId xmlns:a16="http://schemas.microsoft.com/office/drawing/2014/main" id="{B29DDFA6-EB17-CF33-FF93-B906196C8B2B}"/>
                </a:ext>
              </a:extLst>
            </p:cNvPr>
            <p:cNvSpPr/>
            <p:nvPr/>
          </p:nvSpPr>
          <p:spPr>
            <a:xfrm rot="16200000">
              <a:off x="-417183" y="417183"/>
              <a:ext cx="4085259" cy="3250892"/>
            </a:xfrm>
            <a:prstGeom prst="flowChartManualOperation">
              <a:avLst/>
            </a:prstGeom>
            <a:ln/>
          </p:spPr>
          <p:style>
            <a:lnRef idx="2">
              <a:schemeClr val="accent2"/>
            </a:lnRef>
            <a:fillRef idx="1">
              <a:schemeClr val="lt1"/>
            </a:fillRef>
            <a:effectRef idx="0">
              <a:schemeClr val="accent2"/>
            </a:effectRef>
            <a:fontRef idx="minor">
              <a:schemeClr val="dk1"/>
            </a:fontRef>
          </p:style>
          <p:txBody>
            <a:bodyPr/>
            <a:lstStyle/>
            <a:p>
              <a:endParaRPr lang="en-BE"/>
            </a:p>
          </p:txBody>
        </p:sp>
        <p:sp>
          <p:nvSpPr>
            <p:cNvPr id="6" name="Flowchart: Manual Operation 4">
              <a:extLst>
                <a:ext uri="{FF2B5EF4-FFF2-40B4-BE49-F238E27FC236}">
                  <a16:creationId xmlns:a16="http://schemas.microsoft.com/office/drawing/2014/main" id="{25248E92-820F-A56C-39F9-912DFECC56DA}"/>
                </a:ext>
              </a:extLst>
            </p:cNvPr>
            <p:cNvSpPr txBox="1"/>
            <p:nvPr/>
          </p:nvSpPr>
          <p:spPr>
            <a:xfrm rot="21600000">
              <a:off x="1" y="817051"/>
              <a:ext cx="3250892" cy="2451155"/>
            </a:xfrm>
            <a:prstGeom prst="rect">
              <a:avLst/>
            </a:prstGeom>
            <a:ln/>
          </p:spPr>
          <p:style>
            <a:lnRef idx="2">
              <a:schemeClr val="accent2"/>
            </a:lnRef>
            <a:fillRef idx="1">
              <a:schemeClr val="lt1"/>
            </a:fillRef>
            <a:effectRef idx="0">
              <a:schemeClr val="accent2"/>
            </a:effectRef>
            <a:fontRef idx="minor">
              <a:schemeClr val="dk1"/>
            </a:fontRef>
          </p:style>
          <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Poppins" panose="00000500000000000000" pitchFamily="2" charset="0"/>
                  <a:ea typeface="ＭＳ Ｐゴシック"/>
                  <a:cs typeface="Poppins" panose="00000500000000000000" pitchFamily="2" charset="0"/>
                </a:rPr>
                <a:t>Definition of Functional Unit</a:t>
              </a:r>
            </a:p>
            <a:p>
              <a:pPr marL="0" lvl="0" indent="0" algn="ctr" defTabSz="711200">
                <a:lnSpc>
                  <a:spcPct val="90000"/>
                </a:lnSpc>
                <a:spcBef>
                  <a:spcPct val="0"/>
                </a:spcBef>
                <a:spcAft>
                  <a:spcPct val="35000"/>
                </a:spcAft>
                <a:buNone/>
              </a:pPr>
              <a:r>
                <a:rPr lang="en-GB" sz="1600" kern="1200">
                  <a:solidFill>
                    <a:schemeClr val="tx1"/>
                  </a:solidFill>
                  <a:latin typeface="Poppins" panose="00000500000000000000" pitchFamily="2" charset="0"/>
                  <a:cs typeface="Poppins" panose="00000500000000000000" pitchFamily="2" charset="0"/>
                </a:rPr>
                <a:t>Using the Functional Unit, the environmental impacts allow a fair comparison of luminaires of:</a:t>
              </a:r>
            </a:p>
            <a:p>
              <a:pPr marL="285750" lvl="0" indent="-285750" algn="ctr" defTabSz="711200">
                <a:lnSpc>
                  <a:spcPct val="90000"/>
                </a:lnSpc>
                <a:spcBef>
                  <a:spcPct val="0"/>
                </a:spcBef>
                <a:spcAft>
                  <a:spcPct val="35000"/>
                </a:spcAft>
                <a:buFont typeface="Arial" panose="020B0604020202020204" pitchFamily="34" charset="0"/>
                <a:buChar char="•"/>
              </a:pPr>
              <a:endParaRPr lang="en-GB" sz="1600" kern="1200">
                <a:solidFill>
                  <a:schemeClr val="tx1"/>
                </a:solidFill>
                <a:latin typeface="Poppins" panose="00000500000000000000" pitchFamily="2" charset="0"/>
                <a:cs typeface="Poppins" panose="00000500000000000000" pitchFamily="2" charset="0"/>
              </a:endParaRPr>
            </a:p>
            <a:p>
              <a:pPr marL="285750" lvl="0" indent="-285750" algn="l" defTabSz="711200">
                <a:lnSpc>
                  <a:spcPct val="90000"/>
                </a:lnSpc>
                <a:spcBef>
                  <a:spcPct val="0"/>
                </a:spcBef>
                <a:spcAft>
                  <a:spcPct val="35000"/>
                </a:spcAft>
                <a:buFont typeface="Arial" panose="020B0604020202020204" pitchFamily="34" charset="0"/>
                <a:buChar char="•"/>
              </a:pPr>
              <a:r>
                <a:rPr lang="it-IT" sz="1600" kern="1200">
                  <a:solidFill>
                    <a:schemeClr val="tx1"/>
                  </a:solidFill>
                  <a:latin typeface="Poppins" panose="00000500000000000000" pitchFamily="2" charset="0"/>
                  <a:cs typeface="Poppins" panose="00000500000000000000" pitchFamily="2" charset="0"/>
                </a:rPr>
                <a:t>different luminous fluxes</a:t>
              </a:r>
            </a:p>
            <a:p>
              <a:pPr marL="285750" lvl="0" indent="-285750" algn="l" defTabSz="711200">
                <a:lnSpc>
                  <a:spcPct val="90000"/>
                </a:lnSpc>
                <a:spcBef>
                  <a:spcPct val="0"/>
                </a:spcBef>
                <a:spcAft>
                  <a:spcPct val="35000"/>
                </a:spcAft>
                <a:buFont typeface="Arial" panose="020B0604020202020204" pitchFamily="34" charset="0"/>
                <a:buChar char="•"/>
              </a:pPr>
              <a:r>
                <a:rPr lang="it-IT" sz="1600" kern="1200">
                  <a:solidFill>
                    <a:schemeClr val="tx1"/>
                  </a:solidFill>
                  <a:latin typeface="Poppins" panose="00000500000000000000" pitchFamily="2" charset="0"/>
                  <a:cs typeface="Poppins" panose="00000500000000000000" pitchFamily="2" charset="0"/>
                </a:rPr>
                <a:t>different lifetimes</a:t>
              </a:r>
              <a:endParaRPr lang="en-GB" sz="1600" kern="1200">
                <a:solidFill>
                  <a:schemeClr val="tx1"/>
                </a:solidFill>
                <a:latin typeface="Poppins" panose="00000500000000000000" pitchFamily="2" charset="0"/>
                <a:cs typeface="Poppins" panose="00000500000000000000" pitchFamily="2" charset="0"/>
              </a:endParaRPr>
            </a:p>
          </p:txBody>
        </p:sp>
      </p:grpSp>
      <p:sp>
        <p:nvSpPr>
          <p:cNvPr id="9" name="TextBox 8">
            <a:extLst>
              <a:ext uri="{FF2B5EF4-FFF2-40B4-BE49-F238E27FC236}">
                <a16:creationId xmlns:a16="http://schemas.microsoft.com/office/drawing/2014/main" id="{80828B2F-6CE2-DE64-83EB-A3630EFB10BF}"/>
              </a:ext>
            </a:extLst>
          </p:cNvPr>
          <p:cNvSpPr txBox="1"/>
          <p:nvPr/>
        </p:nvSpPr>
        <p:spPr>
          <a:xfrm>
            <a:off x="5214707" y="1847498"/>
            <a:ext cx="3958362" cy="2629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32384" indent="0">
              <a:lnSpc>
                <a:spcPct val="101800"/>
              </a:lnSpc>
              <a:buNone/>
            </a:pPr>
            <a:r>
              <a:rPr lang="en-US">
                <a:latin typeface="Poppins" panose="00000500000000000000" pitchFamily="2" charset="0"/>
                <a:cs typeface="Poppins" panose="00000500000000000000" pitchFamily="2" charset="0"/>
              </a:rPr>
              <a:t>F</a:t>
            </a:r>
            <a:r>
              <a:rPr lang="en-US" sz="1800">
                <a:latin typeface="Poppins" panose="00000500000000000000" pitchFamily="2" charset="0"/>
                <a:cs typeface="Poppins" panose="00000500000000000000" pitchFamily="2" charset="0"/>
              </a:rPr>
              <a:t>unctional </a:t>
            </a:r>
            <a:r>
              <a:rPr lang="en-US">
                <a:latin typeface="Poppins" panose="00000500000000000000" pitchFamily="2" charset="0"/>
                <a:cs typeface="Poppins" panose="00000500000000000000" pitchFamily="2" charset="0"/>
              </a:rPr>
              <a:t>U</a:t>
            </a:r>
            <a:r>
              <a:rPr lang="en-US" sz="1800">
                <a:latin typeface="Poppins" panose="00000500000000000000" pitchFamily="2" charset="0"/>
                <a:cs typeface="Poppins" panose="00000500000000000000" pitchFamily="2" charset="0"/>
              </a:rPr>
              <a:t>nit" (ISO14025) for luminaires:</a:t>
            </a:r>
          </a:p>
          <a:p>
            <a:pPr marL="0" marR="32384" indent="0">
              <a:lnSpc>
                <a:spcPct val="101800"/>
              </a:lnSpc>
              <a:buNone/>
            </a:pPr>
            <a:endParaRPr lang="de-DE" sz="1800" spc="50">
              <a:latin typeface="Poppins" panose="00000500000000000000" pitchFamily="2" charset="0"/>
              <a:cs typeface="Poppins" panose="00000500000000000000" pitchFamily="2" charset="0"/>
            </a:endParaRPr>
          </a:p>
          <a:p>
            <a:pPr marL="0" marR="32384" indent="0" algn="ctr">
              <a:lnSpc>
                <a:spcPct val="101800"/>
              </a:lnSpc>
              <a:buNone/>
            </a:pPr>
            <a:r>
              <a:rPr lang="en-US" sz="1800" b="1">
                <a:latin typeface="Poppins" panose="00000500000000000000" pitchFamily="2" charset="0"/>
                <a:cs typeface="Poppins" panose="00000500000000000000" pitchFamily="2" charset="0"/>
              </a:rPr>
              <a:t>	“Provide lighting that delivers an outgoing artificial luminous flux of 1,000 lumens during a reference lifetime of 35,000 hours”</a:t>
            </a:r>
            <a:endParaRPr lang="de-DE" sz="1800">
              <a:latin typeface="Poppins" panose="00000500000000000000" pitchFamily="2" charset="0"/>
              <a:cs typeface="Poppins" panose="00000500000000000000" pitchFamily="2" charset="0"/>
            </a:endParaRPr>
          </a:p>
          <a:p>
            <a:endParaRPr lang="en-NL"/>
          </a:p>
        </p:txBody>
      </p:sp>
      <p:sp>
        <p:nvSpPr>
          <p:cNvPr id="10" name="TextBox 9">
            <a:extLst>
              <a:ext uri="{FF2B5EF4-FFF2-40B4-BE49-F238E27FC236}">
                <a16:creationId xmlns:a16="http://schemas.microsoft.com/office/drawing/2014/main" id="{66078856-E487-628B-EA25-2DD9EBD361AE}"/>
              </a:ext>
            </a:extLst>
          </p:cNvPr>
          <p:cNvSpPr txBox="1"/>
          <p:nvPr/>
        </p:nvSpPr>
        <p:spPr>
          <a:xfrm>
            <a:off x="4175283" y="4919920"/>
            <a:ext cx="5455577"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solidFill>
                  <a:srgbClr val="000000"/>
                </a:solidFill>
                <a:latin typeface="Poppins" panose="00000500000000000000" pitchFamily="2" charset="0"/>
                <a:cs typeface="Poppins" panose="00000500000000000000" pitchFamily="2" charset="0"/>
              </a:rPr>
              <a:t>“</a:t>
            </a:r>
            <a:r>
              <a:rPr lang="en-US" sz="1800" b="0" i="1" u="none" strike="noStrike" baseline="0">
                <a:solidFill>
                  <a:srgbClr val="000000"/>
                </a:solidFill>
                <a:latin typeface="Poppins" panose="00000500000000000000" pitchFamily="2" charset="0"/>
                <a:cs typeface="Poppins" panose="00000500000000000000" pitchFamily="2" charset="0"/>
              </a:rPr>
              <a:t>Comparability of product EPDs is enhanced by the introduction of a so-called ‘Functional Unit’ concept that normalizes impacts based on lumen output and lifetime of a luminaire.“</a:t>
            </a:r>
            <a:endParaRPr lang="en-NL" i="1">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77360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193C-7EED-B3EF-6B14-C226C5702B49}"/>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14379C0E-3C20-1FE2-496F-15BE88326FE4}"/>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60F798DA-B6A0-269E-EA25-4657B8809EC5}"/>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1F830ACB-329A-23F7-B3E7-6493CEDB4D2C}"/>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07650599-2DE6-E67A-FA4C-F5C73B6E77E9}"/>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38D13C1C-AD75-4F81-7680-121993C73554}"/>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07BEBCBF-4C01-30A7-B172-ABCA3722317B}"/>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8CE834C4-3A0B-1D9E-B5DA-6C2E2C046426}"/>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825F5E27-AB55-C43F-C89C-F09CC8031D4B}"/>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65BBA964-952A-A5C2-126D-66056F29009F}"/>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24A581AF-16DC-8CD4-112C-EEBB872F5B2B}"/>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12EE7822-4355-1D86-B80D-97C024BB8E36}"/>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ECD06015-330A-D3C0-1184-3F663F1E6371}"/>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F5702D6A-B265-F887-5FD0-DF91AF47BEF4}"/>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AF840C8F-6F1A-62E3-290A-30AB3872CA5B}"/>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53CD2E05-903E-3437-F7A8-3BC9780FFACF}"/>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F10C8926-B72F-187E-E333-2389D9989B62}"/>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EB20F354-8170-65A0-B9F3-84BB1811ECF5}"/>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29D66FD2-119E-5795-110F-1D848EC4003B}"/>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DFE412FC-6002-D26B-2BB1-4573AD8C0B41}"/>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8AB72ECF-1810-6B0E-E44B-6BA157C82ECA}"/>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424659A2-0180-49CD-3505-56605F3424A5}"/>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95249972-03DD-5E6D-4CCD-86AD420949DE}"/>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82018983-6B18-7B4B-08A2-AC8D8FA779DE}"/>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16</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63D57300-D57E-0EC8-B9B6-12C1512A7667}"/>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1D2D4779-9A75-E709-F5BF-003F7BE3983B}"/>
              </a:ext>
            </a:extLst>
          </p:cNvPr>
          <p:cNvSpPr txBox="1"/>
          <p:nvPr/>
        </p:nvSpPr>
        <p:spPr>
          <a:xfrm>
            <a:off x="1159280" y="556435"/>
            <a:ext cx="9911762" cy="820866"/>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Deep dive into PSR0014: Consideration of lighting control scenarios and energy saving reductions</a:t>
            </a:r>
          </a:p>
        </p:txBody>
      </p:sp>
      <p:sp>
        <p:nvSpPr>
          <p:cNvPr id="10" name="TextBox 9">
            <a:extLst>
              <a:ext uri="{FF2B5EF4-FFF2-40B4-BE49-F238E27FC236}">
                <a16:creationId xmlns:a16="http://schemas.microsoft.com/office/drawing/2014/main" id="{7309FA2C-9118-5A0D-AAD5-1C278A2DCB5C}"/>
              </a:ext>
            </a:extLst>
          </p:cNvPr>
          <p:cNvSpPr txBox="1"/>
          <p:nvPr/>
        </p:nvSpPr>
        <p:spPr>
          <a:xfrm>
            <a:off x="4429957" y="5112051"/>
            <a:ext cx="5455577"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i="1">
                <a:solidFill>
                  <a:srgbClr val="000000"/>
                </a:solidFill>
                <a:latin typeface="Poppins" panose="00000500000000000000" pitchFamily="2" charset="0"/>
                <a:cs typeface="Poppins" panose="00000500000000000000" pitchFamily="2" charset="0"/>
              </a:rPr>
              <a:t>“EPDs can reflect the advantages of light management in a harmonized way”</a:t>
            </a:r>
            <a:endParaRPr lang="en-NL" i="1">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37D698E5-E34E-879B-D275-1BAEDCC3CCD6}"/>
              </a:ext>
            </a:extLst>
          </p:cNvPr>
          <p:cNvGrpSpPr/>
          <p:nvPr/>
        </p:nvGrpSpPr>
        <p:grpSpPr>
          <a:xfrm>
            <a:off x="830317" y="1422784"/>
            <a:ext cx="3633633" cy="4325945"/>
            <a:chOff x="0" y="0"/>
            <a:chExt cx="3437323" cy="4085259"/>
          </a:xfrm>
        </p:grpSpPr>
        <p:sp>
          <p:nvSpPr>
            <p:cNvPr id="11" name="Flowchart: Manual Operation 10">
              <a:extLst>
                <a:ext uri="{FF2B5EF4-FFF2-40B4-BE49-F238E27FC236}">
                  <a16:creationId xmlns:a16="http://schemas.microsoft.com/office/drawing/2014/main" id="{D4D56B61-686E-8332-E6C3-AB88416D4604}"/>
                </a:ext>
              </a:extLst>
            </p:cNvPr>
            <p:cNvSpPr/>
            <p:nvPr/>
          </p:nvSpPr>
          <p:spPr>
            <a:xfrm rot="16200000">
              <a:off x="-323968" y="323968"/>
              <a:ext cx="4085259" cy="3437323"/>
            </a:xfrm>
            <a:prstGeom prst="flowChartManualOperation">
              <a:avLst/>
            </a:prstGeom>
          </p:spPr>
          <p:style>
            <a:lnRef idx="2">
              <a:schemeClr val="accent2"/>
            </a:lnRef>
            <a:fillRef idx="1">
              <a:schemeClr val="lt1"/>
            </a:fillRef>
            <a:effectRef idx="0">
              <a:schemeClr val="accent2"/>
            </a:effectRef>
            <a:fontRef idx="minor">
              <a:schemeClr val="dk1"/>
            </a:fontRef>
          </p:style>
          <p:txBody>
            <a:bodyPr/>
            <a:lstStyle/>
            <a:p>
              <a:endParaRPr lang="en-BE"/>
            </a:p>
          </p:txBody>
        </p:sp>
        <p:sp>
          <p:nvSpPr>
            <p:cNvPr id="12" name="Flowchart: Manual Operation 4">
              <a:extLst>
                <a:ext uri="{FF2B5EF4-FFF2-40B4-BE49-F238E27FC236}">
                  <a16:creationId xmlns:a16="http://schemas.microsoft.com/office/drawing/2014/main" id="{6F2A2A3F-A656-0EB7-9FE8-9BCFCFF4C111}"/>
                </a:ext>
              </a:extLst>
            </p:cNvPr>
            <p:cNvSpPr txBox="1"/>
            <p:nvPr/>
          </p:nvSpPr>
          <p:spPr>
            <a:xfrm rot="21600000">
              <a:off x="0" y="817052"/>
              <a:ext cx="3437323" cy="245115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latin typeface="Poppins" panose="00000500000000000000" pitchFamily="2" charset="0"/>
                  <a:cs typeface="Poppins" panose="00000500000000000000" pitchFamily="2" charset="0"/>
                </a:rPr>
                <a:t>Overview of light management functions, </a:t>
              </a:r>
              <a:r>
                <a:rPr lang="en-US" sz="1800" kern="1200">
                  <a:solidFill>
                    <a:schemeClr val="tx1"/>
                  </a:solidFill>
                  <a:latin typeface="Poppins" panose="00000500000000000000" pitchFamily="2" charset="0"/>
                  <a:cs typeface="Poppins" panose="00000500000000000000" pitchFamily="2" charset="0"/>
                </a:rPr>
                <a:t> Including sensing and luminaire capable of communicating with an external lighting control system. </a:t>
              </a:r>
            </a:p>
            <a:p>
              <a:pPr marL="0" lvl="0" indent="0" algn="ctr" defTabSz="800100">
                <a:lnSpc>
                  <a:spcPct val="90000"/>
                </a:lnSpc>
                <a:spcBef>
                  <a:spcPct val="0"/>
                </a:spcBef>
                <a:spcAft>
                  <a:spcPct val="35000"/>
                </a:spcAft>
                <a:buNone/>
              </a:pPr>
              <a:r>
                <a:rPr lang="en-US" sz="1800" kern="1200">
                  <a:solidFill>
                    <a:schemeClr val="tx1"/>
                  </a:solidFill>
                  <a:latin typeface="Poppins" panose="00000500000000000000" pitchFamily="2" charset="0"/>
                  <a:cs typeface="Poppins" panose="00000500000000000000" pitchFamily="2" charset="0"/>
                </a:rPr>
                <a:t> </a:t>
              </a:r>
              <a:r>
                <a:rPr lang="en-US" sz="1800" b="1" kern="1200">
                  <a:solidFill>
                    <a:schemeClr val="tx1"/>
                  </a:solidFill>
                  <a:latin typeface="Poppins" panose="00000500000000000000" pitchFamily="2" charset="0"/>
                  <a:cs typeface="Poppins" panose="00000500000000000000" pitchFamily="2" charset="0"/>
                </a:rPr>
                <a:t>Harmonized approach for energy savings </a:t>
              </a:r>
              <a:r>
                <a:rPr lang="en-US" sz="1800" kern="1200">
                  <a:solidFill>
                    <a:schemeClr val="tx1"/>
                  </a:solidFill>
                  <a:latin typeface="Poppins" panose="00000500000000000000" pitchFamily="2" charset="0"/>
                  <a:cs typeface="Poppins" panose="00000500000000000000" pitchFamily="2" charset="0"/>
                </a:rPr>
                <a:t>developed and implemented. </a:t>
              </a:r>
              <a:endParaRPr lang="en-GB" sz="1800" kern="1200">
                <a:solidFill>
                  <a:schemeClr val="tx1"/>
                </a:solidFill>
                <a:latin typeface="Poppins" panose="00000500000000000000" pitchFamily="2" charset="0"/>
                <a:cs typeface="Poppins" panose="00000500000000000000" pitchFamily="2" charset="0"/>
              </a:endParaRPr>
            </a:p>
          </p:txBody>
        </p:sp>
      </p:grpSp>
      <p:pic>
        <p:nvPicPr>
          <p:cNvPr id="14" name="Picture 13">
            <a:extLst>
              <a:ext uri="{FF2B5EF4-FFF2-40B4-BE49-F238E27FC236}">
                <a16:creationId xmlns:a16="http://schemas.microsoft.com/office/drawing/2014/main" id="{358B63CE-D702-FB15-3EEF-4C920309DE1C}"/>
              </a:ext>
            </a:extLst>
          </p:cNvPr>
          <p:cNvPicPr>
            <a:picLocks noChangeAspect="1"/>
          </p:cNvPicPr>
          <p:nvPr/>
        </p:nvPicPr>
        <p:blipFill rotWithShape="1">
          <a:blip r:embed="rId5"/>
          <a:srcRect l="18350" t="24313" r="32330" b="22264"/>
          <a:stretch/>
        </p:blipFill>
        <p:spPr>
          <a:xfrm>
            <a:off x="5157737" y="1878942"/>
            <a:ext cx="5089363" cy="2986038"/>
          </a:xfrm>
          <a:prstGeom prst="rect">
            <a:avLst/>
          </a:prstGeom>
        </p:spPr>
      </p:pic>
    </p:spTree>
    <p:extLst>
      <p:ext uri="{BB962C8B-B14F-4D97-AF65-F5344CB8AC3E}">
        <p14:creationId xmlns:p14="http://schemas.microsoft.com/office/powerpoint/2010/main" val="3011984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AF7D-97B8-26AC-87F2-73C95E1AEE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A40847E-FF77-5D68-3E9C-3C49DDFE9C58}"/>
              </a:ext>
            </a:extLst>
          </p:cNvPr>
          <p:cNvPicPr>
            <a:picLocks noChangeAspect="1"/>
          </p:cNvPicPr>
          <p:nvPr/>
        </p:nvPicPr>
        <p:blipFill rotWithShape="1">
          <a:blip r:embed="rId3"/>
          <a:srcRect l="28835" t="22007" r="41554" b="3623"/>
          <a:stretch/>
        </p:blipFill>
        <p:spPr>
          <a:xfrm>
            <a:off x="6434591" y="947970"/>
            <a:ext cx="3361646" cy="4573267"/>
          </a:xfrm>
          <a:prstGeom prst="rect">
            <a:avLst/>
          </a:prstGeom>
        </p:spPr>
      </p:pic>
      <p:sp>
        <p:nvSpPr>
          <p:cNvPr id="13" name="TextBox 13">
            <a:extLst>
              <a:ext uri="{FF2B5EF4-FFF2-40B4-BE49-F238E27FC236}">
                <a16:creationId xmlns:a16="http://schemas.microsoft.com/office/drawing/2014/main" id="{76DD256C-C975-87F3-8997-9382B486C76D}"/>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1B6A54EB-39B4-D731-1B07-BC0D15338D33}"/>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9F641F46-817E-8604-DB06-7C90A6EDCB40}"/>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D87C86EE-8545-4C0D-B521-9E3D4C2DA40B}"/>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D3C0C4ED-BA31-542C-6EE5-E137CBC8259D}"/>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3AB38FCD-A028-3EC4-8249-AC2865F77E52}"/>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B26B9CD6-179D-2C44-0660-B248D0D11224}"/>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D7D10E1C-B10D-0465-36B8-E0E8610A04FD}"/>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0AA7BCB0-BEB8-73C7-9C02-D61095DE5DD2}"/>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85BCF7BF-ADAC-F0DC-02D8-4C256EB89DE1}"/>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799EDEC0-3298-83B0-FA94-60FB7F7659C9}"/>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85FA3725-5D5C-D98D-096B-41FDED43BF7F}"/>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CFB5F07D-D22C-BEAA-9DC7-DE4BA1FFBAB0}"/>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2EFF2AED-BF51-693B-FE57-2012824398B7}"/>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73E434C8-4862-2176-BB52-7857D0930DF6}"/>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5E8D94A3-CB01-49A1-A6B4-B43CE1C3D0F0}"/>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94047701-D8AF-520B-6202-68EEC3F66ECE}"/>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A3B58D95-2C31-A77E-6FB6-B130EF1322AD}"/>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77C0F0BC-2481-C3CB-DFB5-1BDE9915E6DD}"/>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E51CB7F2-0D07-7895-090E-1BC7FEF08A75}"/>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2B57DC65-CC93-4ADF-00C2-E69876C8EC0C}"/>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06B850AC-288E-F40C-6FF1-009E32BAC6A6}"/>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E11A940D-F106-EED4-A725-98300DDC9B48}"/>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17</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132EC907-DDDC-7449-55B1-8B20B2EEC3D6}"/>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941940BF-4ADC-0736-BA01-594123AA62B5}"/>
              </a:ext>
            </a:extLst>
          </p:cNvPr>
          <p:cNvSpPr txBox="1"/>
          <p:nvPr/>
        </p:nvSpPr>
        <p:spPr>
          <a:xfrm>
            <a:off x="1159280" y="556435"/>
            <a:ext cx="9911762" cy="820866"/>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Deep dive into PSR0014: Homogeneous product families and extrapolation</a:t>
            </a:r>
          </a:p>
        </p:txBody>
      </p:sp>
      <p:sp>
        <p:nvSpPr>
          <p:cNvPr id="10" name="TextBox 9">
            <a:extLst>
              <a:ext uri="{FF2B5EF4-FFF2-40B4-BE49-F238E27FC236}">
                <a16:creationId xmlns:a16="http://schemas.microsoft.com/office/drawing/2014/main" id="{EDF9CFE7-3FC3-EB94-7E89-7EBB990D9D49}"/>
              </a:ext>
            </a:extLst>
          </p:cNvPr>
          <p:cNvSpPr txBox="1"/>
          <p:nvPr/>
        </p:nvSpPr>
        <p:spPr>
          <a:xfrm>
            <a:off x="3661101" y="5521237"/>
            <a:ext cx="5455577"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i="1">
                <a:solidFill>
                  <a:srgbClr val="000000"/>
                </a:solidFill>
                <a:latin typeface="Poppins" panose="00000500000000000000" pitchFamily="2" charset="0"/>
                <a:cs typeface="Poppins" panose="00000500000000000000" pitchFamily="2" charset="0"/>
              </a:rPr>
              <a:t>“T</a:t>
            </a:r>
            <a:r>
              <a:rPr lang="en-US" sz="1800" b="0" i="1" u="none" strike="noStrike" baseline="0">
                <a:solidFill>
                  <a:srgbClr val="000000"/>
                </a:solidFill>
                <a:latin typeface="Poppins" panose="00000500000000000000" pitchFamily="2" charset="0"/>
                <a:cs typeface="Poppins" panose="00000500000000000000" pitchFamily="2" charset="0"/>
              </a:rPr>
              <a:t>o deliver comparable and verifiable information on the environmental impact in a cost-effective way by enabling EPDs per product family.“</a:t>
            </a:r>
            <a:endParaRPr lang="en-NL" i="1">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683E1BD7-1E67-89C4-BADE-5D03BEE1E5BD}"/>
              </a:ext>
            </a:extLst>
          </p:cNvPr>
          <p:cNvGrpSpPr/>
          <p:nvPr/>
        </p:nvGrpSpPr>
        <p:grpSpPr>
          <a:xfrm>
            <a:off x="830317" y="1422784"/>
            <a:ext cx="3633633" cy="4325945"/>
            <a:chOff x="0" y="0"/>
            <a:chExt cx="3437323" cy="4085259"/>
          </a:xfrm>
        </p:grpSpPr>
        <p:sp>
          <p:nvSpPr>
            <p:cNvPr id="11" name="Flowchart: Manual Operation 10">
              <a:extLst>
                <a:ext uri="{FF2B5EF4-FFF2-40B4-BE49-F238E27FC236}">
                  <a16:creationId xmlns:a16="http://schemas.microsoft.com/office/drawing/2014/main" id="{085AECE4-CFFA-0B33-E186-661BC516DE31}"/>
                </a:ext>
              </a:extLst>
            </p:cNvPr>
            <p:cNvSpPr/>
            <p:nvPr/>
          </p:nvSpPr>
          <p:spPr>
            <a:xfrm rot="16200000">
              <a:off x="-323968" y="323968"/>
              <a:ext cx="4085259" cy="3437323"/>
            </a:xfrm>
            <a:prstGeom prst="flowChartManualOperation">
              <a:avLst/>
            </a:prstGeom>
          </p:spPr>
          <p:style>
            <a:lnRef idx="2">
              <a:schemeClr val="accent2"/>
            </a:lnRef>
            <a:fillRef idx="1">
              <a:schemeClr val="lt1"/>
            </a:fillRef>
            <a:effectRef idx="0">
              <a:schemeClr val="accent2"/>
            </a:effectRef>
            <a:fontRef idx="minor">
              <a:schemeClr val="dk1"/>
            </a:fontRef>
          </p:style>
          <p:txBody>
            <a:bodyPr/>
            <a:lstStyle/>
            <a:p>
              <a:endParaRPr lang="en-BE"/>
            </a:p>
          </p:txBody>
        </p:sp>
        <p:sp>
          <p:nvSpPr>
            <p:cNvPr id="12" name="Flowchart: Manual Operation 4">
              <a:extLst>
                <a:ext uri="{FF2B5EF4-FFF2-40B4-BE49-F238E27FC236}">
                  <a16:creationId xmlns:a16="http://schemas.microsoft.com/office/drawing/2014/main" id="{2A8C2476-4894-0C4C-661E-F83D43603A22}"/>
                </a:ext>
              </a:extLst>
            </p:cNvPr>
            <p:cNvSpPr txBox="1"/>
            <p:nvPr/>
          </p:nvSpPr>
          <p:spPr>
            <a:xfrm rot="21600000">
              <a:off x="0" y="817052"/>
              <a:ext cx="3437323" cy="245115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14300" tIns="0" rIns="115094" bIns="0" numCol="1" spcCol="1270" anchor="ctr" anchorCtr="0">
              <a:noAutofit/>
            </a:bodyPr>
            <a:lstStyle/>
            <a:p>
              <a:pPr lvl="0" algn="ctr"/>
              <a:r>
                <a:rPr lang="en-US" sz="1800" b="1">
                  <a:solidFill>
                    <a:schemeClr val="tx1"/>
                  </a:solidFill>
                  <a:latin typeface="Poppins" panose="00000500000000000000" pitchFamily="2" charset="0"/>
                  <a:ea typeface="ＭＳ Ｐゴシック"/>
                  <a:cs typeface="Poppins" panose="00000500000000000000" pitchFamily="2" charset="0"/>
                </a:rPr>
                <a:t>Definition of homogeneous product families</a:t>
              </a:r>
            </a:p>
            <a:p>
              <a:pPr lvl="0" algn="ctr"/>
              <a:r>
                <a:rPr lang="en-US" sz="1800" b="1">
                  <a:solidFill>
                    <a:schemeClr val="tx1"/>
                  </a:solidFill>
                  <a:latin typeface="Poppins" panose="00000500000000000000" pitchFamily="2" charset="0"/>
                  <a:ea typeface="ＭＳ Ｐゴシック"/>
                  <a:cs typeface="Poppins" panose="00000500000000000000" pitchFamily="2" charset="0"/>
                </a:rPr>
                <a:t>Specification of extrapolation rules</a:t>
              </a:r>
            </a:p>
            <a:p>
              <a:pPr lvl="0" algn="ctr"/>
              <a:endParaRPr lang="en-US" sz="1800" b="1">
                <a:solidFill>
                  <a:schemeClr val="tx1"/>
                </a:solidFill>
                <a:latin typeface="Poppins" panose="00000500000000000000" pitchFamily="2" charset="0"/>
                <a:ea typeface="ＭＳ Ｐゴシック"/>
                <a:cs typeface="Poppins" panose="00000500000000000000" pitchFamily="2" charset="0"/>
              </a:endParaRPr>
            </a:p>
            <a:p>
              <a:pPr lvl="0" algn="ctr"/>
              <a:r>
                <a:rPr lang="en-US" sz="1800" b="0">
                  <a:solidFill>
                    <a:schemeClr val="tx1"/>
                  </a:solidFill>
                  <a:latin typeface="Poppins" panose="00000500000000000000" pitchFamily="2" charset="0"/>
                  <a:ea typeface="ＭＳ Ｐゴシック"/>
                  <a:cs typeface="Poppins" panose="00000500000000000000" pitchFamily="2" charset="0"/>
                </a:rPr>
                <a:t>Extrapolation rules enable f</a:t>
              </a:r>
              <a:r>
                <a:rPr lang="en-US" sz="1800" b="0">
                  <a:solidFill>
                    <a:schemeClr val="tx1"/>
                  </a:solidFill>
                  <a:latin typeface="Poppins" panose="00000500000000000000" pitchFamily="2" charset="0"/>
                  <a:cs typeface="Poppins" panose="00000500000000000000" pitchFamily="2" charset="0"/>
                </a:rPr>
                <a:t>ast &amp; cost-efficient generation of PEP EPDs declaration for a large product portfolio </a:t>
              </a:r>
              <a:endParaRPr lang="en-GB" sz="1800" b="0">
                <a:solidFill>
                  <a:schemeClr val="tx1"/>
                </a:solidFill>
                <a:latin typeface="Poppins" panose="00000500000000000000" pitchFamily="2" charset="0"/>
                <a:cs typeface="Poppins" panose="00000500000000000000" pitchFamily="2" charset="0"/>
              </a:endParaRPr>
            </a:p>
          </p:txBody>
        </p:sp>
      </p:grpSp>
    </p:spTree>
    <p:extLst>
      <p:ext uri="{BB962C8B-B14F-4D97-AF65-F5344CB8AC3E}">
        <p14:creationId xmlns:p14="http://schemas.microsoft.com/office/powerpoint/2010/main" val="65828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BDDCC-BE7B-5DA3-9C57-D8B3C08F524E}"/>
            </a:ext>
          </a:extLst>
        </p:cNvPr>
        <p:cNvGrpSpPr/>
        <p:nvPr/>
      </p:nvGrpSpPr>
      <p:grpSpPr>
        <a:xfrm>
          <a:off x="0" y="0"/>
          <a:ext cx="0" cy="0"/>
          <a:chOff x="0" y="0"/>
          <a:chExt cx="0" cy="0"/>
        </a:xfrm>
      </p:grpSpPr>
      <p:grpSp>
        <p:nvGrpSpPr>
          <p:cNvPr id="50" name="Group 3">
            <a:extLst>
              <a:ext uri="{FF2B5EF4-FFF2-40B4-BE49-F238E27FC236}">
                <a16:creationId xmlns:a16="http://schemas.microsoft.com/office/drawing/2014/main" id="{3D3FB4DA-27F1-6692-9B40-90EAAC9105A4}"/>
              </a:ext>
            </a:extLst>
          </p:cNvPr>
          <p:cNvGrpSpPr/>
          <p:nvPr/>
        </p:nvGrpSpPr>
        <p:grpSpPr>
          <a:xfrm rot="-1815519">
            <a:off x="5686231" y="3702400"/>
            <a:ext cx="9474703" cy="9403569"/>
            <a:chOff x="0" y="-57150"/>
            <a:chExt cx="5667751" cy="3714990"/>
          </a:xfrm>
        </p:grpSpPr>
        <p:sp>
          <p:nvSpPr>
            <p:cNvPr id="51" name="Freeform 4">
              <a:extLst>
                <a:ext uri="{FF2B5EF4-FFF2-40B4-BE49-F238E27FC236}">
                  <a16:creationId xmlns:a16="http://schemas.microsoft.com/office/drawing/2014/main" id="{BDE4BA1F-6C4B-C073-F4CA-5BF72E793DE1}"/>
                </a:ext>
              </a:extLst>
            </p:cNvPr>
            <p:cNvSpPr/>
            <p:nvPr/>
          </p:nvSpPr>
          <p:spPr>
            <a:xfrm>
              <a:off x="0" y="-7914"/>
              <a:ext cx="5647208" cy="1642763"/>
            </a:xfrm>
            <a:custGeom>
              <a:avLst/>
              <a:gdLst>
                <a:gd name="connsiteX0" fmla="*/ 0 w 5667751"/>
                <a:gd name="connsiteY0" fmla="*/ 0 h 3657840"/>
                <a:gd name="connsiteX1" fmla="*/ 5667751 w 5667751"/>
                <a:gd name="connsiteY1" fmla="*/ 0 h 3657840"/>
                <a:gd name="connsiteX2" fmla="*/ 5667751 w 5667751"/>
                <a:gd name="connsiteY2" fmla="*/ 3657840 h 3657840"/>
                <a:gd name="connsiteX3" fmla="*/ 0 w 5667751"/>
                <a:gd name="connsiteY3" fmla="*/ 0 h 3657840"/>
                <a:gd name="connsiteX0" fmla="*/ 0 w 5667751"/>
                <a:gd name="connsiteY0" fmla="*/ 0 h 1625051"/>
                <a:gd name="connsiteX1" fmla="*/ 5667751 w 5667751"/>
                <a:gd name="connsiteY1" fmla="*/ 0 h 1625051"/>
                <a:gd name="connsiteX2" fmla="*/ 4214479 w 5667751"/>
                <a:gd name="connsiteY2" fmla="*/ 1625051 h 1625051"/>
                <a:gd name="connsiteX3" fmla="*/ 0 w 5667751"/>
                <a:gd name="connsiteY3" fmla="*/ 0 h 1625051"/>
                <a:gd name="connsiteX0" fmla="*/ 0 w 5667751"/>
                <a:gd name="connsiteY0" fmla="*/ 0 h 1634849"/>
                <a:gd name="connsiteX1" fmla="*/ 5667751 w 5667751"/>
                <a:gd name="connsiteY1" fmla="*/ 0 h 1634849"/>
                <a:gd name="connsiteX2" fmla="*/ 4224179 w 5667751"/>
                <a:gd name="connsiteY2" fmla="*/ 1634849 h 1634849"/>
                <a:gd name="connsiteX3" fmla="*/ 0 w 5667751"/>
                <a:gd name="connsiteY3" fmla="*/ 0 h 1634849"/>
                <a:gd name="connsiteX0" fmla="*/ 0 w 5647208"/>
                <a:gd name="connsiteY0" fmla="*/ 7914 h 1642763"/>
                <a:gd name="connsiteX1" fmla="*/ 5647208 w 5647208"/>
                <a:gd name="connsiteY1" fmla="*/ 0 h 1642763"/>
                <a:gd name="connsiteX2" fmla="*/ 4224179 w 5647208"/>
                <a:gd name="connsiteY2" fmla="*/ 1642763 h 1642763"/>
                <a:gd name="connsiteX3" fmla="*/ 0 w 5647208"/>
                <a:gd name="connsiteY3" fmla="*/ 7914 h 1642763"/>
              </a:gdLst>
              <a:ahLst/>
              <a:cxnLst>
                <a:cxn ang="0">
                  <a:pos x="connsiteX0" y="connsiteY0"/>
                </a:cxn>
                <a:cxn ang="0">
                  <a:pos x="connsiteX1" y="connsiteY1"/>
                </a:cxn>
                <a:cxn ang="0">
                  <a:pos x="connsiteX2" y="connsiteY2"/>
                </a:cxn>
                <a:cxn ang="0">
                  <a:pos x="connsiteX3" y="connsiteY3"/>
                </a:cxn>
              </a:cxnLst>
              <a:rect l="l" t="t" r="r" b="b"/>
              <a:pathLst>
                <a:path w="5647208" h="1642763">
                  <a:moveTo>
                    <a:pt x="0" y="7914"/>
                  </a:moveTo>
                  <a:lnTo>
                    <a:pt x="5647208" y="0"/>
                  </a:lnTo>
                  <a:lnTo>
                    <a:pt x="4224179" y="1642763"/>
                  </a:lnTo>
                  <a:lnTo>
                    <a:pt x="0" y="791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52" name="TextBox 5">
              <a:extLst>
                <a:ext uri="{FF2B5EF4-FFF2-40B4-BE49-F238E27FC236}">
                  <a16:creationId xmlns:a16="http://schemas.microsoft.com/office/drawing/2014/main" id="{7BBB876E-E330-ECD4-760C-79BB0FD4F068}"/>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12" name="Group 12">
            <a:extLst>
              <a:ext uri="{FF2B5EF4-FFF2-40B4-BE49-F238E27FC236}">
                <a16:creationId xmlns:a16="http://schemas.microsoft.com/office/drawing/2014/main" id="{ACF681F1-45ED-0AEA-F826-F7BDE657CD00}"/>
              </a:ext>
            </a:extLst>
          </p:cNvPr>
          <p:cNvGrpSpPr/>
          <p:nvPr/>
        </p:nvGrpSpPr>
        <p:grpSpPr>
          <a:xfrm>
            <a:off x="1152179" y="2283041"/>
            <a:ext cx="777075" cy="777075"/>
            <a:chOff x="0" y="0"/>
            <a:chExt cx="812800" cy="812800"/>
          </a:xfrm>
        </p:grpSpPr>
        <p:sp>
          <p:nvSpPr>
            <p:cNvPr id="13" name="Freeform 13">
              <a:extLst>
                <a:ext uri="{FF2B5EF4-FFF2-40B4-BE49-F238E27FC236}">
                  <a16:creationId xmlns:a16="http://schemas.microsoft.com/office/drawing/2014/main" id="{08554239-4D1E-C5C3-DC6A-326C597BAD1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EDB32">
                <a:alpha val="38824"/>
              </a:srgbClr>
            </a:solidFill>
          </p:spPr>
          <p:txBody>
            <a:bodyPr/>
            <a:lstStyle/>
            <a:p>
              <a:pPr defTabSz="609630">
                <a:defRPr/>
              </a:pPr>
              <a:endParaRPr lang="en-BE" sz="600">
                <a:solidFill>
                  <a:prstClr val="black"/>
                </a:solidFill>
                <a:latin typeface="Calibri"/>
              </a:endParaRPr>
            </a:p>
          </p:txBody>
        </p:sp>
        <p:sp>
          <p:nvSpPr>
            <p:cNvPr id="14" name="TextBox 14">
              <a:extLst>
                <a:ext uri="{FF2B5EF4-FFF2-40B4-BE49-F238E27FC236}">
                  <a16:creationId xmlns:a16="http://schemas.microsoft.com/office/drawing/2014/main" id="{6DDC9687-270F-4A29-3E26-AD3E30108B94}"/>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defRPr/>
              </a:pPr>
              <a:endParaRPr sz="600">
                <a:solidFill>
                  <a:prstClr val="black"/>
                </a:solidFill>
                <a:latin typeface="Calibri"/>
              </a:endParaRPr>
            </a:p>
          </p:txBody>
        </p:sp>
      </p:grpSp>
      <p:grpSp>
        <p:nvGrpSpPr>
          <p:cNvPr id="38" name="Group 27">
            <a:extLst>
              <a:ext uri="{FF2B5EF4-FFF2-40B4-BE49-F238E27FC236}">
                <a16:creationId xmlns:a16="http://schemas.microsoft.com/office/drawing/2014/main" id="{129D93D5-06FE-E72E-E7BB-107CDDC40129}"/>
              </a:ext>
            </a:extLst>
          </p:cNvPr>
          <p:cNvGrpSpPr/>
          <p:nvPr/>
        </p:nvGrpSpPr>
        <p:grpSpPr>
          <a:xfrm rot="-7991884">
            <a:off x="11053467" y="-489132"/>
            <a:ext cx="1002789" cy="975749"/>
            <a:chOff x="-2" y="-82627"/>
            <a:chExt cx="4761581" cy="4444028"/>
          </a:xfrm>
        </p:grpSpPr>
        <p:sp>
          <p:nvSpPr>
            <p:cNvPr id="39" name="Freeform 28">
              <a:extLst>
                <a:ext uri="{FF2B5EF4-FFF2-40B4-BE49-F238E27FC236}">
                  <a16:creationId xmlns:a16="http://schemas.microsoft.com/office/drawing/2014/main" id="{3BB261C8-A160-613A-64C1-478F41B14DA5}"/>
                </a:ext>
              </a:extLst>
            </p:cNvPr>
            <p:cNvSpPr/>
            <p:nvPr/>
          </p:nvSpPr>
          <p:spPr>
            <a:xfrm>
              <a:off x="-2" y="-82627"/>
              <a:ext cx="4669836" cy="4444028"/>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361400"/>
                <a:gd name="connsiteX1" fmla="*/ 4761579 w 4761579"/>
                <a:gd name="connsiteY1" fmla="*/ 0 h 4361400"/>
                <a:gd name="connsiteX2" fmla="*/ 180694 w 4761579"/>
                <a:gd name="connsiteY2" fmla="*/ 4361401 h 4361400"/>
                <a:gd name="connsiteX3" fmla="*/ 0 w 4761579"/>
                <a:gd name="connsiteY3" fmla="*/ 0 h 4361400"/>
                <a:gd name="connsiteX0" fmla="*/ 0 w 4669835"/>
                <a:gd name="connsiteY0" fmla="*/ 82627 h 4444027"/>
                <a:gd name="connsiteX1" fmla="*/ 4669835 w 4669835"/>
                <a:gd name="connsiteY1" fmla="*/ 0 h 4444027"/>
                <a:gd name="connsiteX2" fmla="*/ 180694 w 4669835"/>
                <a:gd name="connsiteY2" fmla="*/ 4444028 h 4444027"/>
                <a:gd name="connsiteX3" fmla="*/ 0 w 4669835"/>
                <a:gd name="connsiteY3" fmla="*/ 82627 h 4444027"/>
              </a:gdLst>
              <a:ahLst/>
              <a:cxnLst>
                <a:cxn ang="0">
                  <a:pos x="connsiteX0" y="connsiteY0"/>
                </a:cxn>
                <a:cxn ang="0">
                  <a:pos x="connsiteX1" y="connsiteY1"/>
                </a:cxn>
                <a:cxn ang="0">
                  <a:pos x="connsiteX2" y="connsiteY2"/>
                </a:cxn>
                <a:cxn ang="0">
                  <a:pos x="connsiteX3" y="connsiteY3"/>
                </a:cxn>
              </a:cxnLst>
              <a:rect l="l" t="t" r="r" b="b"/>
              <a:pathLst>
                <a:path w="4669835" h="4444027">
                  <a:moveTo>
                    <a:pt x="0" y="82627"/>
                  </a:moveTo>
                  <a:lnTo>
                    <a:pt x="4669835" y="0"/>
                  </a:lnTo>
                  <a:lnTo>
                    <a:pt x="180694" y="4444028"/>
                  </a:lnTo>
                  <a:lnTo>
                    <a:pt x="0" y="82627"/>
                  </a:lnTo>
                  <a:close/>
                </a:path>
              </a:pathLst>
            </a:custGeom>
            <a:solidFill>
              <a:srgbClr val="CEDB32">
                <a:alpha val="73725"/>
              </a:srgbClr>
            </a:solidFill>
          </p:spPr>
          <p:txBody>
            <a:bodyPr/>
            <a:lstStyle/>
            <a:p>
              <a:pPr defTabSz="609630">
                <a:defRPr/>
              </a:pPr>
              <a:endParaRPr lang="en-BE" sz="600">
                <a:solidFill>
                  <a:prstClr val="black"/>
                </a:solidFill>
                <a:latin typeface="Calibri"/>
              </a:endParaRPr>
            </a:p>
          </p:txBody>
        </p:sp>
        <p:sp>
          <p:nvSpPr>
            <p:cNvPr id="40" name="TextBox 29">
              <a:extLst>
                <a:ext uri="{FF2B5EF4-FFF2-40B4-BE49-F238E27FC236}">
                  <a16:creationId xmlns:a16="http://schemas.microsoft.com/office/drawing/2014/main" id="{3D7FD5F5-39B6-50D2-7725-39788B3599C6}"/>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7" name="Group 6">
            <a:extLst>
              <a:ext uri="{FF2B5EF4-FFF2-40B4-BE49-F238E27FC236}">
                <a16:creationId xmlns:a16="http://schemas.microsoft.com/office/drawing/2014/main" id="{5D257AAF-5BDA-8901-EEF2-9ECCB633DA48}"/>
              </a:ext>
            </a:extLst>
          </p:cNvPr>
          <p:cNvGrpSpPr/>
          <p:nvPr/>
        </p:nvGrpSpPr>
        <p:grpSpPr>
          <a:xfrm rot="-2700000">
            <a:off x="6286565" y="2378264"/>
            <a:ext cx="9667728" cy="6842449"/>
            <a:chOff x="0" y="-57150"/>
            <a:chExt cx="4761579" cy="4338601"/>
          </a:xfrm>
        </p:grpSpPr>
        <p:sp>
          <p:nvSpPr>
            <p:cNvPr id="48" name="Freeform 7">
              <a:extLst>
                <a:ext uri="{FF2B5EF4-FFF2-40B4-BE49-F238E27FC236}">
                  <a16:creationId xmlns:a16="http://schemas.microsoft.com/office/drawing/2014/main" id="{A1337565-0F92-94A1-061A-700F5CF49A64}"/>
                </a:ext>
              </a:extLst>
            </p:cNvPr>
            <p:cNvSpPr/>
            <p:nvPr/>
          </p:nvSpPr>
          <p:spPr>
            <a:xfrm>
              <a:off x="0" y="-5915"/>
              <a:ext cx="4756979" cy="3092789"/>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3033399"/>
                <a:gd name="connsiteX1" fmla="*/ 4761579 w 4761579"/>
                <a:gd name="connsiteY1" fmla="*/ 0 h 3033399"/>
                <a:gd name="connsiteX2" fmla="*/ 2364687 w 4761579"/>
                <a:gd name="connsiteY2" fmla="*/ 3033399 h 3033399"/>
                <a:gd name="connsiteX3" fmla="*/ 0 w 4761579"/>
                <a:gd name="connsiteY3" fmla="*/ 0 h 3033399"/>
                <a:gd name="connsiteX0" fmla="*/ 0 w 4756979"/>
                <a:gd name="connsiteY0" fmla="*/ 5915 h 3039314"/>
                <a:gd name="connsiteX1" fmla="*/ 4756979 w 4756979"/>
                <a:gd name="connsiteY1" fmla="*/ 0 h 3039314"/>
                <a:gd name="connsiteX2" fmla="*/ 2364687 w 4756979"/>
                <a:gd name="connsiteY2" fmla="*/ 3039314 h 3039314"/>
                <a:gd name="connsiteX3" fmla="*/ 0 w 4756979"/>
                <a:gd name="connsiteY3" fmla="*/ 5915 h 3039314"/>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Lst>
              <a:ahLst/>
              <a:cxnLst>
                <a:cxn ang="0">
                  <a:pos x="connsiteX0" y="connsiteY0"/>
                </a:cxn>
                <a:cxn ang="0">
                  <a:pos x="connsiteX1" y="connsiteY1"/>
                </a:cxn>
                <a:cxn ang="0">
                  <a:pos x="connsiteX2" y="connsiteY2"/>
                </a:cxn>
                <a:cxn ang="0">
                  <a:pos x="connsiteX3" y="connsiteY3"/>
                </a:cxn>
              </a:cxnLst>
              <a:rect l="l" t="t" r="r" b="b"/>
              <a:pathLst>
                <a:path w="4756979" h="3092789">
                  <a:moveTo>
                    <a:pt x="0" y="5915"/>
                  </a:moveTo>
                  <a:lnTo>
                    <a:pt x="4756979" y="0"/>
                  </a:lnTo>
                  <a:lnTo>
                    <a:pt x="2387764" y="3092789"/>
                  </a:lnTo>
                  <a:lnTo>
                    <a:pt x="0" y="5915"/>
                  </a:lnTo>
                  <a:close/>
                </a:path>
              </a:pathLst>
            </a:custGeom>
            <a:solidFill>
              <a:srgbClr val="CEDB32">
                <a:alpha val="56863"/>
              </a:srgbClr>
            </a:solidFill>
          </p:spPr>
          <p:txBody>
            <a:bodyPr/>
            <a:lstStyle/>
            <a:p>
              <a:pPr defTabSz="609630">
                <a:defRPr/>
              </a:pPr>
              <a:endParaRPr lang="en-BE" sz="600">
                <a:solidFill>
                  <a:prstClr val="black"/>
                </a:solidFill>
                <a:latin typeface="Calibri"/>
              </a:endParaRPr>
            </a:p>
          </p:txBody>
        </p:sp>
        <p:sp>
          <p:nvSpPr>
            <p:cNvPr id="49" name="TextBox 8">
              <a:extLst>
                <a:ext uri="{FF2B5EF4-FFF2-40B4-BE49-F238E27FC236}">
                  <a16:creationId xmlns:a16="http://schemas.microsoft.com/office/drawing/2014/main" id="{C113FF1D-7ECC-EE41-34AF-D37DA6A3DC9B}"/>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1" name="Group 30">
            <a:extLst>
              <a:ext uri="{FF2B5EF4-FFF2-40B4-BE49-F238E27FC236}">
                <a16:creationId xmlns:a16="http://schemas.microsoft.com/office/drawing/2014/main" id="{5E4EE213-07EE-05ED-51B6-923BDCE66148}"/>
              </a:ext>
            </a:extLst>
          </p:cNvPr>
          <p:cNvGrpSpPr/>
          <p:nvPr/>
        </p:nvGrpSpPr>
        <p:grpSpPr>
          <a:xfrm rot="2873334">
            <a:off x="11519301" y="-316396"/>
            <a:ext cx="593891" cy="632791"/>
            <a:chOff x="-1" y="-57150"/>
            <a:chExt cx="5667752" cy="3714990"/>
          </a:xfrm>
        </p:grpSpPr>
        <p:sp>
          <p:nvSpPr>
            <p:cNvPr id="42" name="Freeform 31">
              <a:extLst>
                <a:ext uri="{FF2B5EF4-FFF2-40B4-BE49-F238E27FC236}">
                  <a16:creationId xmlns:a16="http://schemas.microsoft.com/office/drawing/2014/main" id="{9E7ABD51-6810-6577-C776-AA55BE47749D}"/>
                </a:ext>
              </a:extLst>
            </p:cNvPr>
            <p:cNvSpPr/>
            <p:nvPr/>
          </p:nvSpPr>
          <p:spPr>
            <a:xfrm>
              <a:off x="-1" y="68806"/>
              <a:ext cx="5667751" cy="3589034"/>
            </a:xfrm>
            <a:custGeom>
              <a:avLst/>
              <a:gdLst>
                <a:gd name="connsiteX0" fmla="*/ 0 w 5667751"/>
                <a:gd name="connsiteY0" fmla="*/ 3657840 h 3657840"/>
                <a:gd name="connsiteX1" fmla="*/ 5667751 w 5667751"/>
                <a:gd name="connsiteY1" fmla="*/ 0 h 3657840"/>
                <a:gd name="connsiteX2" fmla="*/ 5667751 w 5667751"/>
                <a:gd name="connsiteY2" fmla="*/ 3657840 h 3657840"/>
                <a:gd name="connsiteX3" fmla="*/ 0 w 5667751"/>
                <a:gd name="connsiteY3" fmla="*/ 3657840 h 3657840"/>
                <a:gd name="connsiteX0" fmla="*/ 0 w 5667751"/>
                <a:gd name="connsiteY0" fmla="*/ 3589034 h 3589034"/>
                <a:gd name="connsiteX1" fmla="*/ 5225680 w 5667751"/>
                <a:gd name="connsiteY1" fmla="*/ 0 h 3589034"/>
                <a:gd name="connsiteX2" fmla="*/ 5667751 w 5667751"/>
                <a:gd name="connsiteY2" fmla="*/ 3589034 h 3589034"/>
                <a:gd name="connsiteX3" fmla="*/ 0 w 5667751"/>
                <a:gd name="connsiteY3" fmla="*/ 3589034 h 3589034"/>
              </a:gdLst>
              <a:ahLst/>
              <a:cxnLst>
                <a:cxn ang="0">
                  <a:pos x="connsiteX0" y="connsiteY0"/>
                </a:cxn>
                <a:cxn ang="0">
                  <a:pos x="connsiteX1" y="connsiteY1"/>
                </a:cxn>
                <a:cxn ang="0">
                  <a:pos x="connsiteX2" y="connsiteY2"/>
                </a:cxn>
                <a:cxn ang="0">
                  <a:pos x="connsiteX3" y="connsiteY3"/>
                </a:cxn>
              </a:cxnLst>
              <a:rect l="l" t="t" r="r" b="b"/>
              <a:pathLst>
                <a:path w="5667751" h="3589034">
                  <a:moveTo>
                    <a:pt x="0" y="3589034"/>
                  </a:moveTo>
                  <a:lnTo>
                    <a:pt x="5225680" y="0"/>
                  </a:lnTo>
                  <a:lnTo>
                    <a:pt x="5667751" y="3589034"/>
                  </a:lnTo>
                  <a:lnTo>
                    <a:pt x="0" y="358903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43" name="TextBox 32">
              <a:extLst>
                <a:ext uri="{FF2B5EF4-FFF2-40B4-BE49-F238E27FC236}">
                  <a16:creationId xmlns:a16="http://schemas.microsoft.com/office/drawing/2014/main" id="{F760ECEB-32F1-AFFB-D1CB-C8CF4BDC8BBC}"/>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4" name="Group 33">
            <a:extLst>
              <a:ext uri="{FF2B5EF4-FFF2-40B4-BE49-F238E27FC236}">
                <a16:creationId xmlns:a16="http://schemas.microsoft.com/office/drawing/2014/main" id="{7B4CB8C8-9C32-74A7-F7AD-A7F01828AC50}"/>
              </a:ext>
            </a:extLst>
          </p:cNvPr>
          <p:cNvGrpSpPr/>
          <p:nvPr/>
        </p:nvGrpSpPr>
        <p:grpSpPr>
          <a:xfrm rot="-7800962">
            <a:off x="10562678" y="-101871"/>
            <a:ext cx="158993" cy="200299"/>
            <a:chOff x="-181408" y="-57150"/>
            <a:chExt cx="4942996" cy="4338601"/>
          </a:xfrm>
        </p:grpSpPr>
        <p:sp>
          <p:nvSpPr>
            <p:cNvPr id="45" name="Freeform 34">
              <a:extLst>
                <a:ext uri="{FF2B5EF4-FFF2-40B4-BE49-F238E27FC236}">
                  <a16:creationId xmlns:a16="http://schemas.microsoft.com/office/drawing/2014/main" id="{CD452EE8-6BB1-2135-0577-885362E18BC7}"/>
                </a:ext>
              </a:extLst>
            </p:cNvPr>
            <p:cNvSpPr/>
            <p:nvPr/>
          </p:nvSpPr>
          <p:spPr>
            <a:xfrm>
              <a:off x="-181408" y="9"/>
              <a:ext cx="4942996" cy="4175323"/>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181417 w 4942996"/>
                <a:gd name="connsiteY0" fmla="*/ 0 h 4175328"/>
                <a:gd name="connsiteX1" fmla="*/ 4942996 w 4942996"/>
                <a:gd name="connsiteY1" fmla="*/ 0 h 4175328"/>
                <a:gd name="connsiteX2" fmla="*/ -10 w 4942996"/>
                <a:gd name="connsiteY2" fmla="*/ 4175326 h 4175328"/>
                <a:gd name="connsiteX3" fmla="*/ 181417 w 4942996"/>
                <a:gd name="connsiteY3" fmla="*/ 0 h 4175328"/>
              </a:gdLst>
              <a:ahLst/>
              <a:cxnLst>
                <a:cxn ang="0">
                  <a:pos x="connsiteX0" y="connsiteY0"/>
                </a:cxn>
                <a:cxn ang="0">
                  <a:pos x="connsiteX1" y="connsiteY1"/>
                </a:cxn>
                <a:cxn ang="0">
                  <a:pos x="connsiteX2" y="connsiteY2"/>
                </a:cxn>
                <a:cxn ang="0">
                  <a:pos x="connsiteX3" y="connsiteY3"/>
                </a:cxn>
              </a:cxnLst>
              <a:rect l="l" t="t" r="r" b="b"/>
              <a:pathLst>
                <a:path w="4942996" h="4175328">
                  <a:moveTo>
                    <a:pt x="181417" y="0"/>
                  </a:moveTo>
                  <a:lnTo>
                    <a:pt x="4942996" y="0"/>
                  </a:lnTo>
                  <a:lnTo>
                    <a:pt x="-10" y="4175326"/>
                  </a:lnTo>
                  <a:lnTo>
                    <a:pt x="181417" y="0"/>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46" name="TextBox 35">
              <a:extLst>
                <a:ext uri="{FF2B5EF4-FFF2-40B4-BE49-F238E27FC236}">
                  <a16:creationId xmlns:a16="http://schemas.microsoft.com/office/drawing/2014/main" id="{1B2F4FE3-B5A6-2809-EF88-6732B429E3DD}"/>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3" name="Group 21">
            <a:extLst>
              <a:ext uri="{FF2B5EF4-FFF2-40B4-BE49-F238E27FC236}">
                <a16:creationId xmlns:a16="http://schemas.microsoft.com/office/drawing/2014/main" id="{D97222EA-674B-6719-AA24-E5FEAB2F5D70}"/>
              </a:ext>
            </a:extLst>
          </p:cNvPr>
          <p:cNvGrpSpPr/>
          <p:nvPr/>
        </p:nvGrpSpPr>
        <p:grpSpPr>
          <a:xfrm rot="-1822635">
            <a:off x="10787697" y="5279199"/>
            <a:ext cx="3621759" cy="7884468"/>
            <a:chOff x="0" y="-57150"/>
            <a:chExt cx="4761579" cy="3114851"/>
          </a:xfrm>
        </p:grpSpPr>
        <p:sp>
          <p:nvSpPr>
            <p:cNvPr id="54" name="Freeform 22">
              <a:extLst>
                <a:ext uri="{FF2B5EF4-FFF2-40B4-BE49-F238E27FC236}">
                  <a16:creationId xmlns:a16="http://schemas.microsoft.com/office/drawing/2014/main" id="{E92C5965-9D00-FF1A-126F-B3112BA53D1C}"/>
                </a:ext>
              </a:extLst>
            </p:cNvPr>
            <p:cNvSpPr/>
            <p:nvPr/>
          </p:nvSpPr>
          <p:spPr>
            <a:xfrm>
              <a:off x="0" y="-7943"/>
              <a:ext cx="4716486" cy="630746"/>
            </a:xfrm>
            <a:custGeom>
              <a:avLst/>
              <a:gdLst>
                <a:gd name="connsiteX0" fmla="*/ 0 w 4761579"/>
                <a:gd name="connsiteY0" fmla="*/ 0 h 3057701"/>
                <a:gd name="connsiteX1" fmla="*/ 4761579 w 4761579"/>
                <a:gd name="connsiteY1" fmla="*/ 0 h 3057701"/>
                <a:gd name="connsiteX2" fmla="*/ 4761579 w 4761579"/>
                <a:gd name="connsiteY2" fmla="*/ 3057701 h 3057701"/>
                <a:gd name="connsiteX3" fmla="*/ 0 w 4761579"/>
                <a:gd name="connsiteY3" fmla="*/ 0 h 3057701"/>
                <a:gd name="connsiteX0" fmla="*/ 0 w 4761579"/>
                <a:gd name="connsiteY0" fmla="*/ 0 h 622803"/>
                <a:gd name="connsiteX1" fmla="*/ 4761579 w 4761579"/>
                <a:gd name="connsiteY1" fmla="*/ 0 h 622803"/>
                <a:gd name="connsiteX2" fmla="*/ 3513252 w 4761579"/>
                <a:gd name="connsiteY2" fmla="*/ 622803 h 622803"/>
                <a:gd name="connsiteX3" fmla="*/ 0 w 4761579"/>
                <a:gd name="connsiteY3" fmla="*/ 0 h 622803"/>
                <a:gd name="connsiteX0" fmla="*/ 0 w 4716486"/>
                <a:gd name="connsiteY0" fmla="*/ 7943 h 630746"/>
                <a:gd name="connsiteX1" fmla="*/ 4716486 w 4716486"/>
                <a:gd name="connsiteY1" fmla="*/ 0 h 630746"/>
                <a:gd name="connsiteX2" fmla="*/ 3513252 w 4716486"/>
                <a:gd name="connsiteY2" fmla="*/ 630746 h 630746"/>
                <a:gd name="connsiteX3" fmla="*/ 0 w 4716486"/>
                <a:gd name="connsiteY3" fmla="*/ 7943 h 630746"/>
              </a:gdLst>
              <a:ahLst/>
              <a:cxnLst>
                <a:cxn ang="0">
                  <a:pos x="connsiteX0" y="connsiteY0"/>
                </a:cxn>
                <a:cxn ang="0">
                  <a:pos x="connsiteX1" y="connsiteY1"/>
                </a:cxn>
                <a:cxn ang="0">
                  <a:pos x="connsiteX2" y="connsiteY2"/>
                </a:cxn>
                <a:cxn ang="0">
                  <a:pos x="connsiteX3" y="connsiteY3"/>
                </a:cxn>
              </a:cxnLst>
              <a:rect l="l" t="t" r="r" b="b"/>
              <a:pathLst>
                <a:path w="4716486" h="630746">
                  <a:moveTo>
                    <a:pt x="0" y="7943"/>
                  </a:moveTo>
                  <a:lnTo>
                    <a:pt x="4716486" y="0"/>
                  </a:lnTo>
                  <a:lnTo>
                    <a:pt x="3513252" y="630746"/>
                  </a:lnTo>
                  <a:lnTo>
                    <a:pt x="0" y="7943"/>
                  </a:lnTo>
                  <a:close/>
                </a:path>
              </a:pathLst>
            </a:custGeom>
            <a:solidFill>
              <a:srgbClr val="6EB44B">
                <a:alpha val="50980"/>
              </a:srgbClr>
            </a:solidFill>
          </p:spPr>
          <p:txBody>
            <a:bodyPr/>
            <a:lstStyle/>
            <a:p>
              <a:pPr defTabSz="609630">
                <a:defRPr/>
              </a:pPr>
              <a:endParaRPr lang="en-BE" sz="600">
                <a:solidFill>
                  <a:prstClr val="black"/>
                </a:solidFill>
                <a:latin typeface="Calibri"/>
              </a:endParaRPr>
            </a:p>
          </p:txBody>
        </p:sp>
        <p:sp>
          <p:nvSpPr>
            <p:cNvPr id="55" name="TextBox 23">
              <a:extLst>
                <a:ext uri="{FF2B5EF4-FFF2-40B4-BE49-F238E27FC236}">
                  <a16:creationId xmlns:a16="http://schemas.microsoft.com/office/drawing/2014/main" id="{B15A7ED7-4E2E-575E-1FC2-8FFB53B3B23A}"/>
                </a:ext>
              </a:extLst>
            </p:cNvPr>
            <p:cNvSpPr txBox="1"/>
            <p:nvPr/>
          </p:nvSpPr>
          <p:spPr>
            <a:xfrm>
              <a:off x="0" y="-57150"/>
              <a:ext cx="4761579" cy="311485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6" name="Group 24">
            <a:extLst>
              <a:ext uri="{FF2B5EF4-FFF2-40B4-BE49-F238E27FC236}">
                <a16:creationId xmlns:a16="http://schemas.microsoft.com/office/drawing/2014/main" id="{72B88E41-ABAF-AD5F-57F1-39D2EEA8EC9D}"/>
              </a:ext>
            </a:extLst>
          </p:cNvPr>
          <p:cNvGrpSpPr/>
          <p:nvPr/>
        </p:nvGrpSpPr>
        <p:grpSpPr>
          <a:xfrm rot="-3818509">
            <a:off x="9477573" y="4026327"/>
            <a:ext cx="5029971" cy="2032019"/>
            <a:chOff x="0" y="-129090"/>
            <a:chExt cx="4761579" cy="4418220"/>
          </a:xfrm>
        </p:grpSpPr>
        <p:sp>
          <p:nvSpPr>
            <p:cNvPr id="57" name="Freeform 25">
              <a:extLst>
                <a:ext uri="{FF2B5EF4-FFF2-40B4-BE49-F238E27FC236}">
                  <a16:creationId xmlns:a16="http://schemas.microsoft.com/office/drawing/2014/main" id="{BF3E5C96-715B-D1C5-7D37-2D802E42CB00}"/>
                </a:ext>
              </a:extLst>
            </p:cNvPr>
            <p:cNvSpPr/>
            <p:nvPr/>
          </p:nvSpPr>
          <p:spPr>
            <a:xfrm>
              <a:off x="0" y="-129090"/>
              <a:ext cx="4733730" cy="4418220"/>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63309"/>
                <a:gd name="connsiteX1" fmla="*/ 4761579 w 4761579"/>
                <a:gd name="connsiteY1" fmla="*/ 0 h 4263309"/>
                <a:gd name="connsiteX2" fmla="*/ 920127 w 4761579"/>
                <a:gd name="connsiteY2" fmla="*/ 4263309 h 4263309"/>
                <a:gd name="connsiteX3" fmla="*/ 0 w 4761579"/>
                <a:gd name="connsiteY3" fmla="*/ 0 h 4263309"/>
                <a:gd name="connsiteX0" fmla="*/ 0 w 4761579"/>
                <a:gd name="connsiteY0" fmla="*/ 0 h 4289127"/>
                <a:gd name="connsiteX1" fmla="*/ 4761579 w 4761579"/>
                <a:gd name="connsiteY1" fmla="*/ 0 h 4289127"/>
                <a:gd name="connsiteX2" fmla="*/ 925696 w 4761579"/>
                <a:gd name="connsiteY2" fmla="*/ 4289126 h 4289127"/>
                <a:gd name="connsiteX3" fmla="*/ 0 w 4761579"/>
                <a:gd name="connsiteY3" fmla="*/ 0 h 4289127"/>
                <a:gd name="connsiteX0" fmla="*/ 0 w 4761579"/>
                <a:gd name="connsiteY0" fmla="*/ 1 h 4289127"/>
                <a:gd name="connsiteX1" fmla="*/ 4761579 w 4761579"/>
                <a:gd name="connsiteY1" fmla="*/ 0 h 4289127"/>
                <a:gd name="connsiteX2" fmla="*/ 925696 w 4761579"/>
                <a:gd name="connsiteY2" fmla="*/ 4289127 h 4289127"/>
                <a:gd name="connsiteX3" fmla="*/ 0 w 4761579"/>
                <a:gd name="connsiteY3" fmla="*/ 1 h 4289127"/>
                <a:gd name="connsiteX0" fmla="*/ 0 w 4744870"/>
                <a:gd name="connsiteY0" fmla="*/ 77455 h 4366581"/>
                <a:gd name="connsiteX1" fmla="*/ 4744870 w 4744870"/>
                <a:gd name="connsiteY1" fmla="*/ 0 h 4366581"/>
                <a:gd name="connsiteX2" fmla="*/ 925696 w 4744870"/>
                <a:gd name="connsiteY2" fmla="*/ 4366581 h 4366581"/>
                <a:gd name="connsiteX3" fmla="*/ 0 w 4744870"/>
                <a:gd name="connsiteY3" fmla="*/ 77455 h 4366581"/>
                <a:gd name="connsiteX0" fmla="*/ 0 w 4733730"/>
                <a:gd name="connsiteY0" fmla="*/ 129093 h 4418219"/>
                <a:gd name="connsiteX1" fmla="*/ 4733730 w 4733730"/>
                <a:gd name="connsiteY1" fmla="*/ 0 h 4418219"/>
                <a:gd name="connsiteX2" fmla="*/ 925696 w 4733730"/>
                <a:gd name="connsiteY2" fmla="*/ 4418219 h 4418219"/>
                <a:gd name="connsiteX3" fmla="*/ 0 w 4733730"/>
                <a:gd name="connsiteY3" fmla="*/ 129093 h 4418219"/>
              </a:gdLst>
              <a:ahLst/>
              <a:cxnLst>
                <a:cxn ang="0">
                  <a:pos x="connsiteX0" y="connsiteY0"/>
                </a:cxn>
                <a:cxn ang="0">
                  <a:pos x="connsiteX1" y="connsiteY1"/>
                </a:cxn>
                <a:cxn ang="0">
                  <a:pos x="connsiteX2" y="connsiteY2"/>
                </a:cxn>
                <a:cxn ang="0">
                  <a:pos x="connsiteX3" y="connsiteY3"/>
                </a:cxn>
              </a:cxnLst>
              <a:rect l="l" t="t" r="r" b="b"/>
              <a:pathLst>
                <a:path w="4733730" h="4418219">
                  <a:moveTo>
                    <a:pt x="0" y="129093"/>
                  </a:moveTo>
                  <a:lnTo>
                    <a:pt x="4733730" y="0"/>
                  </a:lnTo>
                  <a:lnTo>
                    <a:pt x="925696" y="4418219"/>
                  </a:lnTo>
                  <a:lnTo>
                    <a:pt x="0" y="129093"/>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58" name="TextBox 26">
              <a:extLst>
                <a:ext uri="{FF2B5EF4-FFF2-40B4-BE49-F238E27FC236}">
                  <a16:creationId xmlns:a16="http://schemas.microsoft.com/office/drawing/2014/main" id="{BE0D932B-35B8-597D-BBFA-B140C7BBF289}"/>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36" name="Freeform 20">
            <a:extLst>
              <a:ext uri="{FF2B5EF4-FFF2-40B4-BE49-F238E27FC236}">
                <a16:creationId xmlns:a16="http://schemas.microsoft.com/office/drawing/2014/main" id="{BFFEFA3B-B8BA-82A4-B05E-02C8FDDCFCE8}"/>
              </a:ext>
            </a:extLst>
          </p:cNvPr>
          <p:cNvSpPr/>
          <p:nvPr/>
        </p:nvSpPr>
        <p:spPr>
          <a:xfrm rot="19769197">
            <a:off x="5766691" y="-2177546"/>
            <a:ext cx="6771503" cy="7288755"/>
          </a:xfrm>
          <a:custGeom>
            <a:avLst/>
            <a:gdLst>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9812014"/>
              <a:gd name="connsiteY0" fmla="*/ 0 h 15424413"/>
              <a:gd name="connsiteX1" fmla="*/ 6365121 w 9812014"/>
              <a:gd name="connsiteY1" fmla="*/ 3400143 h 15424413"/>
              <a:gd name="connsiteX2" fmla="*/ 9812014 w 9812014"/>
              <a:gd name="connsiteY2" fmla="*/ 13144463 h 15424413"/>
              <a:gd name="connsiteX3" fmla="*/ 0 w 9812014"/>
              <a:gd name="connsiteY3" fmla="*/ 15424413 h 15424413"/>
              <a:gd name="connsiteX4" fmla="*/ 0 w 9812014"/>
              <a:gd name="connsiteY4" fmla="*/ 0 h 15424413"/>
              <a:gd name="connsiteX0" fmla="*/ 0 w 11240525"/>
              <a:gd name="connsiteY0" fmla="*/ 0 h 15424413"/>
              <a:gd name="connsiteX1" fmla="*/ 6365121 w 11240525"/>
              <a:gd name="connsiteY1" fmla="*/ 3400143 h 15424413"/>
              <a:gd name="connsiteX2" fmla="*/ 9812014 w 11240525"/>
              <a:gd name="connsiteY2" fmla="*/ 13144463 h 15424413"/>
              <a:gd name="connsiteX3" fmla="*/ 0 w 11240525"/>
              <a:gd name="connsiteY3" fmla="*/ 15424413 h 15424413"/>
              <a:gd name="connsiteX4" fmla="*/ 0 w 11240525"/>
              <a:gd name="connsiteY4"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808027 w 11240526"/>
              <a:gd name="connsiteY3" fmla="*/ 13072435 h 15424413"/>
              <a:gd name="connsiteX4" fmla="*/ 0 w 11240526"/>
              <a:gd name="connsiteY4" fmla="*/ 15424413 h 15424413"/>
              <a:gd name="connsiteX5" fmla="*/ 0 w 11240526"/>
              <a:gd name="connsiteY5"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733270 w 11240526"/>
              <a:gd name="connsiteY3" fmla="*/ 13052522 h 15424413"/>
              <a:gd name="connsiteX4" fmla="*/ 0 w 11240526"/>
              <a:gd name="connsiteY4" fmla="*/ 15424413 h 15424413"/>
              <a:gd name="connsiteX5" fmla="*/ 0 w 11240526"/>
              <a:gd name="connsiteY5" fmla="*/ 0 h 15424413"/>
              <a:gd name="connsiteX0" fmla="*/ 0 w 13242653"/>
              <a:gd name="connsiteY0" fmla="*/ 0 h 15424413"/>
              <a:gd name="connsiteX1" fmla="*/ 6365121 w 13242653"/>
              <a:gd name="connsiteY1" fmla="*/ 3400143 h 15424413"/>
              <a:gd name="connsiteX2" fmla="*/ 12442525 w 13242653"/>
              <a:gd name="connsiteY2" fmla="*/ 7529128 h 15424413"/>
              <a:gd name="connsiteX3" fmla="*/ 9733270 w 13242653"/>
              <a:gd name="connsiteY3" fmla="*/ 13052522 h 15424413"/>
              <a:gd name="connsiteX4" fmla="*/ 0 w 13242653"/>
              <a:gd name="connsiteY4" fmla="*/ 15424413 h 15424413"/>
              <a:gd name="connsiteX5" fmla="*/ 0 w 13242653"/>
              <a:gd name="connsiteY5" fmla="*/ 0 h 15424413"/>
              <a:gd name="connsiteX0" fmla="*/ 0 w 12442525"/>
              <a:gd name="connsiteY0" fmla="*/ 0 h 15424413"/>
              <a:gd name="connsiteX1" fmla="*/ 6365121 w 12442525"/>
              <a:gd name="connsiteY1" fmla="*/ 3400143 h 15424413"/>
              <a:gd name="connsiteX2" fmla="*/ 12442525 w 12442525"/>
              <a:gd name="connsiteY2" fmla="*/ 7529128 h 15424413"/>
              <a:gd name="connsiteX3" fmla="*/ 9733270 w 12442525"/>
              <a:gd name="connsiteY3" fmla="*/ 13052522 h 15424413"/>
              <a:gd name="connsiteX4" fmla="*/ 0 w 12442525"/>
              <a:gd name="connsiteY4" fmla="*/ 15424413 h 15424413"/>
              <a:gd name="connsiteX5" fmla="*/ 0 w 12442525"/>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733270 w 12352879"/>
              <a:gd name="connsiteY3" fmla="*/ 13052522 h 15424413"/>
              <a:gd name="connsiteX4" fmla="*/ 0 w 12352879"/>
              <a:gd name="connsiteY4" fmla="*/ 15424413 h 15424413"/>
              <a:gd name="connsiteX5" fmla="*/ 0 w 12352879"/>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808027 w 12352879"/>
              <a:gd name="connsiteY3" fmla="*/ 13072435 h 15424413"/>
              <a:gd name="connsiteX4" fmla="*/ 0 w 12352879"/>
              <a:gd name="connsiteY4" fmla="*/ 15424413 h 15424413"/>
              <a:gd name="connsiteX5" fmla="*/ 0 w 12352879"/>
              <a:gd name="connsiteY5" fmla="*/ 0 h 15424413"/>
              <a:gd name="connsiteX0" fmla="*/ 225065 w 12352879"/>
              <a:gd name="connsiteY0" fmla="*/ 0 h 16551760"/>
              <a:gd name="connsiteX1" fmla="*/ 6365121 w 12352879"/>
              <a:gd name="connsiteY1" fmla="*/ 4527490 h 16551760"/>
              <a:gd name="connsiteX2" fmla="*/ 12352879 w 12352879"/>
              <a:gd name="connsiteY2" fmla="*/ 8905091 h 16551760"/>
              <a:gd name="connsiteX3" fmla="*/ 9808027 w 12352879"/>
              <a:gd name="connsiteY3" fmla="*/ 14199782 h 16551760"/>
              <a:gd name="connsiteX4" fmla="*/ 0 w 12352879"/>
              <a:gd name="connsiteY4" fmla="*/ 16551760 h 16551760"/>
              <a:gd name="connsiteX5" fmla="*/ 225065 w 12352879"/>
              <a:gd name="connsiteY5" fmla="*/ 0 h 165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2879" h="16551760">
                <a:moveTo>
                  <a:pt x="225065" y="0"/>
                </a:moveTo>
                <a:lnTo>
                  <a:pt x="6365121" y="4527490"/>
                </a:lnTo>
                <a:lnTo>
                  <a:pt x="12352879" y="8905091"/>
                </a:lnTo>
                <a:lnTo>
                  <a:pt x="9808027" y="14199782"/>
                </a:lnTo>
                <a:lnTo>
                  <a:pt x="0" y="16551760"/>
                </a:lnTo>
                <a:lnTo>
                  <a:pt x="225065" y="0"/>
                </a:lnTo>
                <a:close/>
              </a:path>
            </a:pathLst>
          </a:custGeom>
          <a:blipFill>
            <a:blip r:embed="rId2"/>
            <a:stretch>
              <a:fillRect l="-10734" t="-51391" r="-32350" b="-1"/>
            </a:stretch>
          </a:blipFill>
        </p:spPr>
        <p:txBody>
          <a:bodyPr/>
          <a:lstStyle/>
          <a:p>
            <a:pPr defTabSz="609630">
              <a:defRPr/>
            </a:pPr>
            <a:endParaRPr lang="en-BE" sz="600">
              <a:solidFill>
                <a:prstClr val="black"/>
              </a:solidFill>
              <a:latin typeface="Calibri"/>
            </a:endParaRPr>
          </a:p>
        </p:txBody>
      </p:sp>
      <p:sp>
        <p:nvSpPr>
          <p:cNvPr id="9" name="Freeform 9">
            <a:extLst>
              <a:ext uri="{FF2B5EF4-FFF2-40B4-BE49-F238E27FC236}">
                <a16:creationId xmlns:a16="http://schemas.microsoft.com/office/drawing/2014/main" id="{94FB2B10-7CE5-0E88-68A4-A1A908ED802A}"/>
              </a:ext>
            </a:extLst>
          </p:cNvPr>
          <p:cNvSpPr/>
          <p:nvPr/>
        </p:nvSpPr>
        <p:spPr>
          <a:xfrm rot="-1046599">
            <a:off x="7354411" y="-814831"/>
            <a:ext cx="5691237" cy="7987785"/>
          </a:xfrm>
          <a:custGeom>
            <a:avLst/>
            <a:gdLst>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92689 w 10034378"/>
              <a:gd name="connsiteY4" fmla="*/ 10993317 h 12004614"/>
              <a:gd name="connsiteX5" fmla="*/ 0 w 10034378"/>
              <a:gd name="connsiteY5"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46431 w 10034378"/>
              <a:gd name="connsiteY4" fmla="*/ 10980911 h 12004614"/>
              <a:gd name="connsiteX5" fmla="*/ 0 w 10034378"/>
              <a:gd name="connsiteY5" fmla="*/ 0 h 12004614"/>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6431 w 10034378"/>
              <a:gd name="connsiteY4" fmla="*/ 10980911 h 12644666"/>
              <a:gd name="connsiteX5" fmla="*/ 0 w 10034378"/>
              <a:gd name="connsiteY5" fmla="*/ 0 h 12644666"/>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7758 w 10034378"/>
              <a:gd name="connsiteY4" fmla="*/ 11046338 h 12644666"/>
              <a:gd name="connsiteX5" fmla="*/ 0 w 10034378"/>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06097"/>
              <a:gd name="connsiteX1" fmla="*/ 10411710 w 10411710"/>
              <a:gd name="connsiteY1" fmla="*/ 2402208 h 12606097"/>
              <a:gd name="connsiteX2" fmla="*/ 7195268 w 10411710"/>
              <a:gd name="connsiteY2" fmla="*/ 11470512 h 12606097"/>
              <a:gd name="connsiteX3" fmla="*/ 6000218 w 10411710"/>
              <a:gd name="connsiteY3" fmla="*/ 12472826 h 12606097"/>
              <a:gd name="connsiteX4" fmla="*/ 647758 w 10411710"/>
              <a:gd name="connsiteY4" fmla="*/ 11046338 h 12606097"/>
              <a:gd name="connsiteX5" fmla="*/ 0 w 10411710"/>
              <a:gd name="connsiteY5" fmla="*/ 0 h 12606097"/>
              <a:gd name="connsiteX0" fmla="*/ 0 w 10411710"/>
              <a:gd name="connsiteY0" fmla="*/ 0 h 12769649"/>
              <a:gd name="connsiteX1" fmla="*/ 10411710 w 10411710"/>
              <a:gd name="connsiteY1" fmla="*/ 2402208 h 12769649"/>
              <a:gd name="connsiteX2" fmla="*/ 7195268 w 10411710"/>
              <a:gd name="connsiteY2" fmla="*/ 11470512 h 12769649"/>
              <a:gd name="connsiteX3" fmla="*/ 6000218 w 10411710"/>
              <a:gd name="connsiteY3" fmla="*/ 12472826 h 12769649"/>
              <a:gd name="connsiteX4" fmla="*/ 647758 w 10411710"/>
              <a:gd name="connsiteY4" fmla="*/ 11046338 h 12769649"/>
              <a:gd name="connsiteX5" fmla="*/ 0 w 10411710"/>
              <a:gd name="connsiteY5" fmla="*/ 0 h 12769649"/>
              <a:gd name="connsiteX0" fmla="*/ 0 w 10411710"/>
              <a:gd name="connsiteY0" fmla="*/ 0 h 12755343"/>
              <a:gd name="connsiteX1" fmla="*/ 10411710 w 10411710"/>
              <a:gd name="connsiteY1" fmla="*/ 2402208 h 12755343"/>
              <a:gd name="connsiteX2" fmla="*/ 7193942 w 10411710"/>
              <a:gd name="connsiteY2" fmla="*/ 11405084 h 12755343"/>
              <a:gd name="connsiteX3" fmla="*/ 6000218 w 10411710"/>
              <a:gd name="connsiteY3" fmla="*/ 12472826 h 12755343"/>
              <a:gd name="connsiteX4" fmla="*/ 647758 w 10411710"/>
              <a:gd name="connsiteY4" fmla="*/ 11046338 h 12755343"/>
              <a:gd name="connsiteX5" fmla="*/ 0 w 10411710"/>
              <a:gd name="connsiteY5" fmla="*/ 0 h 12755343"/>
              <a:gd name="connsiteX0" fmla="*/ 0 w 10411710"/>
              <a:gd name="connsiteY0" fmla="*/ 0 h 12749293"/>
              <a:gd name="connsiteX1" fmla="*/ 10411710 w 10411710"/>
              <a:gd name="connsiteY1" fmla="*/ 2402208 h 12749293"/>
              <a:gd name="connsiteX2" fmla="*/ 7193942 w 10411710"/>
              <a:gd name="connsiteY2" fmla="*/ 11405084 h 12749293"/>
              <a:gd name="connsiteX3" fmla="*/ 6000218 w 10411710"/>
              <a:gd name="connsiteY3" fmla="*/ 12472826 h 12749293"/>
              <a:gd name="connsiteX4" fmla="*/ 647758 w 10411710"/>
              <a:gd name="connsiteY4" fmla="*/ 11046338 h 12749293"/>
              <a:gd name="connsiteX5" fmla="*/ 0 w 10411710"/>
              <a:gd name="connsiteY5" fmla="*/ 0 h 12749293"/>
              <a:gd name="connsiteX0" fmla="*/ 0 w 10411710"/>
              <a:gd name="connsiteY0" fmla="*/ 0 h 12745548"/>
              <a:gd name="connsiteX1" fmla="*/ 10411710 w 10411710"/>
              <a:gd name="connsiteY1" fmla="*/ 2402208 h 12745548"/>
              <a:gd name="connsiteX2" fmla="*/ 7124555 w 10411710"/>
              <a:gd name="connsiteY2" fmla="*/ 11386475 h 12745548"/>
              <a:gd name="connsiteX3" fmla="*/ 6000218 w 10411710"/>
              <a:gd name="connsiteY3" fmla="*/ 12472826 h 12745548"/>
              <a:gd name="connsiteX4" fmla="*/ 647758 w 10411710"/>
              <a:gd name="connsiteY4" fmla="*/ 11046338 h 12745548"/>
              <a:gd name="connsiteX5" fmla="*/ 0 w 10411710"/>
              <a:gd name="connsiteY5" fmla="*/ 0 h 12745548"/>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1710" h="12472826">
                <a:moveTo>
                  <a:pt x="0" y="0"/>
                </a:moveTo>
                <a:cubicBezTo>
                  <a:pt x="3411525" y="661989"/>
                  <a:pt x="7179912" y="1528133"/>
                  <a:pt x="10411710" y="2402208"/>
                </a:cubicBezTo>
                <a:cubicBezTo>
                  <a:pt x="9313801" y="5540979"/>
                  <a:pt x="8180188" y="8431583"/>
                  <a:pt x="7124555" y="11386475"/>
                </a:cubicBezTo>
                <a:cubicBezTo>
                  <a:pt x="6710195" y="12569448"/>
                  <a:pt x="7039758" y="11869644"/>
                  <a:pt x="6000218" y="12472826"/>
                </a:cubicBezTo>
                <a:lnTo>
                  <a:pt x="647758" y="11046338"/>
                </a:lnTo>
                <a:lnTo>
                  <a:pt x="0" y="0"/>
                </a:lnTo>
                <a:close/>
              </a:path>
            </a:pathLst>
          </a:custGeom>
          <a:blipFill>
            <a:blip r:embed="rId2"/>
            <a:stretch>
              <a:fillRect l="-10765" t="-4101" r="-32726" b="1"/>
            </a:stretch>
          </a:blipFill>
        </p:spPr>
        <p:txBody>
          <a:bodyPr/>
          <a:lstStyle/>
          <a:p>
            <a:pPr defTabSz="609630">
              <a:defRPr/>
            </a:pPr>
            <a:endParaRPr lang="en-BE" sz="600">
              <a:solidFill>
                <a:prstClr val="black"/>
              </a:solidFill>
              <a:latin typeface="Calibri"/>
            </a:endParaRPr>
          </a:p>
        </p:txBody>
      </p:sp>
      <p:sp>
        <p:nvSpPr>
          <p:cNvPr id="37" name="Freeform 19">
            <a:extLst>
              <a:ext uri="{FF2B5EF4-FFF2-40B4-BE49-F238E27FC236}">
                <a16:creationId xmlns:a16="http://schemas.microsoft.com/office/drawing/2014/main" id="{3FC90683-AA42-480F-6BB3-3FD2B036CE84}"/>
              </a:ext>
            </a:extLst>
          </p:cNvPr>
          <p:cNvSpPr/>
          <p:nvPr/>
        </p:nvSpPr>
        <p:spPr>
          <a:xfrm rot="992625">
            <a:off x="5839039" y="-907352"/>
            <a:ext cx="5659156" cy="6491059"/>
          </a:xfrm>
          <a:custGeom>
            <a:avLst/>
            <a:gdLst>
              <a:gd name="connsiteX0" fmla="*/ 1 w 13132577"/>
              <a:gd name="connsiteY0" fmla="*/ 3983622 h 15424413"/>
              <a:gd name="connsiteX1" fmla="*/ 13132577 w 13132577"/>
              <a:gd name="connsiteY1" fmla="*/ 0 h 15424413"/>
              <a:gd name="connsiteX2" fmla="*/ 13132577 w 13132577"/>
              <a:gd name="connsiteY2" fmla="*/ 15424413 h 15424413"/>
              <a:gd name="connsiteX3" fmla="*/ 22422 w 13132577"/>
              <a:gd name="connsiteY3" fmla="*/ 15424413 h 15424413"/>
              <a:gd name="connsiteX4" fmla="*/ 1 w 13132577"/>
              <a:gd name="connsiteY4" fmla="*/ 3983622 h 15424413"/>
              <a:gd name="connsiteX0" fmla="*/ -1 w 13132575"/>
              <a:gd name="connsiteY0" fmla="*/ 3864689 h 15305480"/>
              <a:gd name="connsiteX1" fmla="*/ 12846534 w 13132575"/>
              <a:gd name="connsiteY1" fmla="*/ 0 h 15305480"/>
              <a:gd name="connsiteX2" fmla="*/ 13132575 w 13132575"/>
              <a:gd name="connsiteY2" fmla="*/ 15305480 h 15305480"/>
              <a:gd name="connsiteX3" fmla="*/ 22420 w 13132575"/>
              <a:gd name="connsiteY3" fmla="*/ 15305480 h 15305480"/>
              <a:gd name="connsiteX4" fmla="*/ -1 w 13132575"/>
              <a:gd name="connsiteY4" fmla="*/ 3864689 h 1530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2575" h="15305480">
                <a:moveTo>
                  <a:pt x="-1" y="3864689"/>
                </a:moveTo>
                <a:lnTo>
                  <a:pt x="12846534" y="0"/>
                </a:lnTo>
                <a:lnTo>
                  <a:pt x="13132575" y="15305480"/>
                </a:lnTo>
                <a:lnTo>
                  <a:pt x="22420" y="15305480"/>
                </a:lnTo>
                <a:cubicBezTo>
                  <a:pt x="14946" y="11491883"/>
                  <a:pt x="7473" y="7678286"/>
                  <a:pt x="-1" y="3864689"/>
                </a:cubicBezTo>
                <a:close/>
              </a:path>
            </a:pathLst>
          </a:custGeom>
          <a:blipFill>
            <a:blip r:embed="rId2"/>
            <a:stretch>
              <a:fillRect l="-13655" t="-57196" r="-68360"/>
            </a:stretch>
          </a:blipFill>
        </p:spPr>
        <p:txBody>
          <a:bodyPr/>
          <a:lstStyle/>
          <a:p>
            <a:pPr defTabSz="609630">
              <a:defRPr/>
            </a:pPr>
            <a:endParaRPr lang="en-BE" sz="600">
              <a:solidFill>
                <a:prstClr val="black"/>
              </a:solidFill>
              <a:latin typeface="Calibri"/>
            </a:endParaRPr>
          </a:p>
        </p:txBody>
      </p:sp>
      <p:sp>
        <p:nvSpPr>
          <p:cNvPr id="59" name="Espace réservé du numéro de diapositive 58">
            <a:extLst>
              <a:ext uri="{FF2B5EF4-FFF2-40B4-BE49-F238E27FC236}">
                <a16:creationId xmlns:a16="http://schemas.microsoft.com/office/drawing/2014/main" id="{73DC834E-48A2-5005-3DB5-A6F8F1A0F13C}"/>
              </a:ext>
            </a:extLst>
          </p:cNvPr>
          <p:cNvSpPr>
            <a:spLocks noGrp="1"/>
          </p:cNvSpPr>
          <p:nvPr>
            <p:ph type="sldNum" sz="quarter" idx="12"/>
          </p:nvPr>
        </p:nvSpPr>
        <p:spPr>
          <a:xfrm>
            <a:off x="10769600" y="6625233"/>
            <a:ext cx="1422400" cy="243417"/>
          </a:xfrm>
        </p:spPr>
        <p:txBody>
          <a:bodyPr/>
          <a:lstStyle/>
          <a:p>
            <a:pPr defTabSz="609630">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609630">
                <a:defRPr/>
              </a:pPr>
              <a:t>18</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11" name="TextBox 11">
            <a:extLst>
              <a:ext uri="{FF2B5EF4-FFF2-40B4-BE49-F238E27FC236}">
                <a16:creationId xmlns:a16="http://schemas.microsoft.com/office/drawing/2014/main" id="{1666F336-15D9-237A-0D37-3C3BF9073FB3}"/>
              </a:ext>
            </a:extLst>
          </p:cNvPr>
          <p:cNvSpPr txBox="1"/>
          <p:nvPr/>
        </p:nvSpPr>
        <p:spPr>
          <a:xfrm>
            <a:off x="2358946" y="2552866"/>
            <a:ext cx="4790621" cy="461665"/>
          </a:xfrm>
          <a:prstGeom prst="rect">
            <a:avLst/>
          </a:prstGeom>
        </p:spPr>
        <p:txBody>
          <a:bodyPr wrap="square" lIns="0" tIns="0" rIns="0" bIns="0" rtlCol="0" anchor="t">
            <a:spAutoFit/>
          </a:bodyPr>
          <a:lstStyle/>
          <a:p>
            <a:pPr defTabSz="609630">
              <a:lnSpc>
                <a:spcPts val="3594"/>
              </a:lnSpc>
              <a:defRPr/>
            </a:pPr>
            <a:r>
              <a:rPr lang="en-US" sz="3267">
                <a:solidFill>
                  <a:srgbClr val="6EB44B"/>
                </a:solidFill>
                <a:latin typeface="Poppins Semi-Bold"/>
              </a:rPr>
              <a:t>Conclusion &amp; next steps</a:t>
            </a:r>
          </a:p>
        </p:txBody>
      </p:sp>
      <p:grpSp>
        <p:nvGrpSpPr>
          <p:cNvPr id="15" name="Group 15">
            <a:extLst>
              <a:ext uri="{FF2B5EF4-FFF2-40B4-BE49-F238E27FC236}">
                <a16:creationId xmlns:a16="http://schemas.microsoft.com/office/drawing/2014/main" id="{BDC34166-E50F-B965-52C6-1395B7DBD2C5}"/>
              </a:ext>
            </a:extLst>
          </p:cNvPr>
          <p:cNvGrpSpPr/>
          <p:nvPr/>
        </p:nvGrpSpPr>
        <p:grpSpPr>
          <a:xfrm>
            <a:off x="1257791" y="2404147"/>
            <a:ext cx="777075" cy="777075"/>
            <a:chOff x="0" y="0"/>
            <a:chExt cx="812800" cy="812800"/>
          </a:xfrm>
        </p:grpSpPr>
        <p:sp>
          <p:nvSpPr>
            <p:cNvPr id="16" name="Freeform 16">
              <a:extLst>
                <a:ext uri="{FF2B5EF4-FFF2-40B4-BE49-F238E27FC236}">
                  <a16:creationId xmlns:a16="http://schemas.microsoft.com/office/drawing/2014/main" id="{5C39C446-D1CA-2A2E-1D21-D85D650FB04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EB44B">
                <a:alpha val="64706"/>
              </a:srgbClr>
            </a:solidFill>
            <a:ln cap="sq">
              <a:noFill/>
              <a:prstDash val="solid"/>
              <a:miter/>
            </a:ln>
          </p:spPr>
          <p:txBody>
            <a:bodyPr/>
            <a:lstStyle/>
            <a:p>
              <a:pPr defTabSz="609630">
                <a:defRPr/>
              </a:pPr>
              <a:endParaRPr lang="en-BE" sz="600">
                <a:solidFill>
                  <a:prstClr val="black"/>
                </a:solidFill>
                <a:latin typeface="Calibri"/>
              </a:endParaRPr>
            </a:p>
          </p:txBody>
        </p:sp>
        <p:sp>
          <p:nvSpPr>
            <p:cNvPr id="17" name="TextBox 17">
              <a:extLst>
                <a:ext uri="{FF2B5EF4-FFF2-40B4-BE49-F238E27FC236}">
                  <a16:creationId xmlns:a16="http://schemas.microsoft.com/office/drawing/2014/main" id="{232BB636-2CEC-AA44-A16B-869878812374}"/>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18" name="TextBox 18">
            <a:extLst>
              <a:ext uri="{FF2B5EF4-FFF2-40B4-BE49-F238E27FC236}">
                <a16:creationId xmlns:a16="http://schemas.microsoft.com/office/drawing/2014/main" id="{3248E2D3-05A0-A185-AE7D-C7972814263C}"/>
              </a:ext>
            </a:extLst>
          </p:cNvPr>
          <p:cNvSpPr txBox="1"/>
          <p:nvPr/>
        </p:nvSpPr>
        <p:spPr>
          <a:xfrm>
            <a:off x="1363403" y="2463966"/>
            <a:ext cx="565851" cy="491609"/>
          </a:xfrm>
          <a:prstGeom prst="rect">
            <a:avLst/>
          </a:prstGeom>
        </p:spPr>
        <p:txBody>
          <a:bodyPr lIns="0" tIns="0" rIns="0" bIns="0" rtlCol="0" anchor="t">
            <a:spAutoFit/>
          </a:bodyPr>
          <a:lstStyle/>
          <a:p>
            <a:pPr algn="ctr" defTabSz="609630">
              <a:lnSpc>
                <a:spcPts val="4200"/>
              </a:lnSpc>
              <a:spcBef>
                <a:spcPct val="0"/>
              </a:spcBef>
              <a:defRPr/>
            </a:pPr>
            <a:r>
              <a:rPr lang="en-US" sz="3000" b="1">
                <a:solidFill>
                  <a:srgbClr val="000000"/>
                </a:solidFill>
                <a:latin typeface="Poppins Semi-Bold"/>
              </a:rPr>
              <a:t>3</a:t>
            </a:r>
          </a:p>
        </p:txBody>
      </p:sp>
      <p:sp>
        <p:nvSpPr>
          <p:cNvPr id="62" name="Freeform 24">
            <a:extLst>
              <a:ext uri="{FF2B5EF4-FFF2-40B4-BE49-F238E27FC236}">
                <a16:creationId xmlns:a16="http://schemas.microsoft.com/office/drawing/2014/main" id="{D6774AA3-6516-BC51-198D-81C19544AB38}"/>
              </a:ext>
            </a:extLst>
          </p:cNvPr>
          <p:cNvSpPr>
            <a:spLocks noGrp="1" noRot="1" noMove="1" noResize="1" noEditPoints="1" noAdjustHandles="1" noChangeArrowheads="1" noChangeShapeType="1"/>
          </p:cNvSpPr>
          <p:nvPr/>
        </p:nvSpPr>
        <p:spPr>
          <a:xfrm>
            <a:off x="16763" y="6121400"/>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BE" sz="600">
              <a:solidFill>
                <a:prstClr val="black"/>
              </a:solidFill>
              <a:latin typeface="Calibri"/>
            </a:endParaRPr>
          </a:p>
        </p:txBody>
      </p:sp>
    </p:spTree>
    <p:extLst>
      <p:ext uri="{BB962C8B-B14F-4D97-AF65-F5344CB8AC3E}">
        <p14:creationId xmlns:p14="http://schemas.microsoft.com/office/powerpoint/2010/main" val="413082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32B76-3791-5A25-3745-8D64FBBFB5D6}"/>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70D2ECA3-9A9A-7C47-ACEE-E906F47AD802}"/>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C5069B86-847E-E81B-AE6C-34433EF070A4}"/>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967287F1-8A8E-56C7-882E-3CF535765A5D}"/>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5B606413-2C95-4C5C-03B5-7D56DC09CCEB}"/>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C6DF1E36-9E85-0E01-38BF-72A9125214FA}"/>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A93FDC65-5303-B993-C11C-22F8A84C275B}"/>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234F9FFE-F42E-6411-F32F-4B546C90D246}"/>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BDA8F2C6-5920-DDFE-7BEA-8793CC4A7D35}"/>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2099D735-8D20-9CF6-7008-823848F2D1C5}"/>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1EBF86DE-0C50-B2A2-412E-5E8EC0767153}"/>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D7EC0511-12CC-7A2A-7905-18578B015286}"/>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07B7F738-76FE-86A7-7197-477A85C3EE5A}"/>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5845A9CF-3FF9-C1A9-ADFD-4E589491A017}"/>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B6315332-3870-A1B0-2DBD-AA526DDBE8AD}"/>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81056355-677F-9B0E-C374-E39CB3A171C0}"/>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ADE32037-BBEC-2573-3D36-2D3D2042D82C}"/>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7E1DF759-8464-2B00-9729-82EC22FAE274}"/>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3599B975-E28F-C3BE-8E06-4D2EBD8045E5}"/>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172F27EC-DBB8-F2FD-44CD-56E24AED8EBA}"/>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CD0C58D4-AE0D-0F51-EB1C-B10515930279}"/>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AADBF175-F3D6-4F7D-565B-BD3D88A6747C}"/>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97B5B2B6-A5C3-44CD-69E8-89296B02A05C}"/>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78899A64-FBD0-EAA3-52FD-C1D0CFBC42D9}"/>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19</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62B29F23-9622-4B3A-C9FB-5EF1DDDAEC08}"/>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86BDB672-14B5-34B8-D6C7-B3D794B491CC}"/>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panose="00000500000000000000" pitchFamily="2" charset="0"/>
                <a:cs typeface="Poppins" panose="00000500000000000000" pitchFamily="2" charset="0"/>
              </a:rPr>
              <a:t>Next Steps: Technical Harmonization</a:t>
            </a:r>
          </a:p>
        </p:txBody>
      </p:sp>
      <p:graphicFrame>
        <p:nvGraphicFramePr>
          <p:cNvPr id="11" name="Diagram 10">
            <a:extLst>
              <a:ext uri="{FF2B5EF4-FFF2-40B4-BE49-F238E27FC236}">
                <a16:creationId xmlns:a16="http://schemas.microsoft.com/office/drawing/2014/main" id="{C6234CA4-FBDA-DA53-FBDD-9E4E05DB8DFC}"/>
              </a:ext>
            </a:extLst>
          </p:cNvPr>
          <p:cNvGraphicFramePr/>
          <p:nvPr>
            <p:extLst>
              <p:ext uri="{D42A27DB-BD31-4B8C-83A1-F6EECF244321}">
                <p14:modId xmlns:p14="http://schemas.microsoft.com/office/powerpoint/2010/main" val="472912722"/>
              </p:ext>
            </p:extLst>
          </p:nvPr>
        </p:nvGraphicFramePr>
        <p:xfrm>
          <a:off x="1636481" y="99187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phic 5" descr="Document with solid fill">
            <a:extLst>
              <a:ext uri="{FF2B5EF4-FFF2-40B4-BE49-F238E27FC236}">
                <a16:creationId xmlns:a16="http://schemas.microsoft.com/office/drawing/2014/main" id="{1E04AE57-83F8-D8C3-28B5-404ACDED6E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41234" y="1791398"/>
            <a:ext cx="572569" cy="572569"/>
          </a:xfrm>
          <a:prstGeom prst="rect">
            <a:avLst/>
          </a:prstGeom>
        </p:spPr>
      </p:pic>
      <p:pic>
        <p:nvPicPr>
          <p:cNvPr id="9" name="Graphic 8" descr="Storytelling with solid fill">
            <a:extLst>
              <a:ext uri="{FF2B5EF4-FFF2-40B4-BE49-F238E27FC236}">
                <a16:creationId xmlns:a16="http://schemas.microsoft.com/office/drawing/2014/main" id="{C55A5ED0-86C0-EA55-FE26-9E129020CE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18744" y="5041362"/>
            <a:ext cx="572569" cy="572569"/>
          </a:xfrm>
          <a:prstGeom prst="rect">
            <a:avLst/>
          </a:prstGeom>
        </p:spPr>
      </p:pic>
      <p:pic>
        <p:nvPicPr>
          <p:cNvPr id="12" name="Graphic 11" descr="Gears with solid fill">
            <a:extLst>
              <a:ext uri="{FF2B5EF4-FFF2-40B4-BE49-F238E27FC236}">
                <a16:creationId xmlns:a16="http://schemas.microsoft.com/office/drawing/2014/main" id="{FF9D75CA-61A6-45FD-ED27-0FC6A24399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47071" y="3414926"/>
            <a:ext cx="572569" cy="572569"/>
          </a:xfrm>
          <a:prstGeom prst="rect">
            <a:avLst/>
          </a:prstGeom>
        </p:spPr>
      </p:pic>
    </p:spTree>
    <p:extLst>
      <p:ext uri="{BB962C8B-B14F-4D97-AF65-F5344CB8AC3E}">
        <p14:creationId xmlns:p14="http://schemas.microsoft.com/office/powerpoint/2010/main" val="407473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FBF75-FA8A-472A-78B0-ADD2C8A13A6E}"/>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5F55D7D4-D00D-520B-3EAF-28F361AE62E9}"/>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AAA1CD6A-2B84-21F2-6A25-BE116D7DB9ED}"/>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6113710C-FEA8-DC72-3E1E-96F210964827}"/>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472B55A7-B2B1-9170-1734-3614C930FF4A}"/>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AA9E068F-65BF-90BF-443B-B40A68869496}"/>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803EEE2D-65F1-B0AE-D41E-E6A3257830EA}"/>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167993E0-1D3F-3EC9-4B3D-AB771E8C6D6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E4BB0DE3-D287-AC6B-629A-7643D0EA0E1B}"/>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72C82A38-9C8A-30B0-02EC-11446E930FBF}"/>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F78E93C4-CC77-C996-A60E-8697F8051AD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D310C2ED-41D5-F662-B27E-D838EACDB8B7}"/>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EFE195FF-162A-1C10-4D92-2674D8E247AA}"/>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7984265B-3220-766F-D6BE-161618667FCB}"/>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64360A29-AE96-828E-82CE-C1AFABCD2BA3}"/>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0B147855-1A2C-17DA-98EC-7FD6A3ECF596}"/>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33EBF82E-90BC-9058-28C5-89C6B39000FB}"/>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BD6B84C5-8753-00D9-4500-4770C5F0FAAF}"/>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048500C6-631F-CA66-C533-3828CF43FC8A}"/>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0B5084FC-A482-D9FB-DF83-09E73290E3DB}"/>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A208C930-82E9-CABA-4913-21A0E9D439D8}"/>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43D3125D-1F39-454D-83D7-02C5C6848BF2}"/>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C4E5DBF0-B7BA-CD9D-45F3-A0878D2D93D4}"/>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3AEFCB16-7EAC-CDF6-E8A2-ACA0D2A6963F}"/>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2</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FC521547-0138-24FE-6C2A-3F5820099B77}"/>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pic>
        <p:nvPicPr>
          <p:cNvPr id="2" name="Picture 1">
            <a:extLst>
              <a:ext uri="{FF2B5EF4-FFF2-40B4-BE49-F238E27FC236}">
                <a16:creationId xmlns:a16="http://schemas.microsoft.com/office/drawing/2014/main" id="{7FC26097-3299-A25C-24FF-DD33F638EA86}"/>
              </a:ext>
            </a:extLst>
          </p:cNvPr>
          <p:cNvPicPr>
            <a:picLocks noChangeAspect="1"/>
          </p:cNvPicPr>
          <p:nvPr/>
        </p:nvPicPr>
        <p:blipFill>
          <a:blip r:embed="rId5"/>
          <a:stretch>
            <a:fillRect/>
          </a:stretch>
        </p:blipFill>
        <p:spPr>
          <a:xfrm>
            <a:off x="3473465" y="1102286"/>
            <a:ext cx="4419912" cy="5378536"/>
          </a:xfrm>
          <a:prstGeom prst="rect">
            <a:avLst/>
          </a:prstGeom>
        </p:spPr>
      </p:pic>
    </p:spTree>
    <p:extLst>
      <p:ext uri="{BB962C8B-B14F-4D97-AF65-F5344CB8AC3E}">
        <p14:creationId xmlns:p14="http://schemas.microsoft.com/office/powerpoint/2010/main" val="285024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BCDEF-ECD8-FDFB-21E6-64549068F5C8}"/>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98F1CCEC-949E-305E-3DCD-ED65A81D7C32}"/>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8D2E3175-1B66-6A18-D6D1-95FDDA9F8151}"/>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173A25BD-5B80-228A-998C-0EF3C7BC195D}"/>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FEC90194-B94C-5E9D-18E0-A9745F5C3FF7}"/>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0FC6CB74-7113-1062-1252-14A6240CD642}"/>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A7F3C083-D5DF-0243-356C-B32C91DACBB1}"/>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56E67D5D-C8F3-F165-3A48-616E5812182A}"/>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ADC14D3E-68CF-DD1A-66D9-D5A4C9DBE0B5}"/>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BD39097E-B6ED-280A-67CA-A452A46022B4}"/>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32EEBB46-4C81-C776-0ED5-84BD9D532D8F}"/>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F1620D02-B4B9-6980-DFDB-9A456017499D}"/>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87A4101C-AC48-BA19-C6DF-18872AC11186}"/>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B7DA4265-6BE2-BE22-AFBC-0E7EF380F200}"/>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D8A707A4-0FE1-BB40-59B5-29665B3D998B}"/>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5C4C007B-5DFF-06C2-DB9E-2E9F819B2653}"/>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71F09AF8-2AD3-B246-0831-636D8F4463E1}"/>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675F59AF-E5C4-D71E-C36B-809014A16C14}"/>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BB923C7D-85AA-EE63-640A-5CC68ABC3A7F}"/>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154F9909-E917-9397-7EF8-82720EEEC7AF}"/>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9221168F-59B7-7A79-67DE-D462A83A0DBA}"/>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4B6340B0-5D4D-A749-8562-02EC26F93A53}"/>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92281BDC-1EEB-AF64-3523-4B4E84359B01}"/>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5AC47850-B5DE-E863-AFF1-9FA56C56EBFF}"/>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20</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B73BEB80-CC67-2900-2817-2193B44C089B}"/>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96DB50A6-1865-2B2F-636A-A6CD95B338C0}"/>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Next Steps: Industry Alignment</a:t>
            </a:r>
          </a:p>
        </p:txBody>
      </p:sp>
      <p:graphicFrame>
        <p:nvGraphicFramePr>
          <p:cNvPr id="11" name="Diagram 10">
            <a:extLst>
              <a:ext uri="{FF2B5EF4-FFF2-40B4-BE49-F238E27FC236}">
                <a16:creationId xmlns:a16="http://schemas.microsoft.com/office/drawing/2014/main" id="{A5548B62-8911-3CD9-957E-1D3EE4B9770A}"/>
              </a:ext>
            </a:extLst>
          </p:cNvPr>
          <p:cNvGraphicFramePr/>
          <p:nvPr>
            <p:extLst>
              <p:ext uri="{D42A27DB-BD31-4B8C-83A1-F6EECF244321}">
                <p14:modId xmlns:p14="http://schemas.microsoft.com/office/powerpoint/2010/main" val="1216321387"/>
              </p:ext>
            </p:extLst>
          </p:nvPr>
        </p:nvGraphicFramePr>
        <p:xfrm>
          <a:off x="1636481" y="991878"/>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phic 5" descr="Document with solid fill">
            <a:extLst>
              <a:ext uri="{FF2B5EF4-FFF2-40B4-BE49-F238E27FC236}">
                <a16:creationId xmlns:a16="http://schemas.microsoft.com/office/drawing/2014/main" id="{B09AE237-44F6-6B36-DC10-F4F8F44DD1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41234" y="1791398"/>
            <a:ext cx="572569" cy="572569"/>
          </a:xfrm>
          <a:prstGeom prst="rect">
            <a:avLst/>
          </a:prstGeom>
        </p:spPr>
      </p:pic>
      <p:pic>
        <p:nvPicPr>
          <p:cNvPr id="9" name="Graphic 8" descr="Storytelling with solid fill">
            <a:extLst>
              <a:ext uri="{FF2B5EF4-FFF2-40B4-BE49-F238E27FC236}">
                <a16:creationId xmlns:a16="http://schemas.microsoft.com/office/drawing/2014/main" id="{5170B7AC-A4B2-12A7-A55F-BFD126C4EAC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18744" y="5041362"/>
            <a:ext cx="572569" cy="572569"/>
          </a:xfrm>
          <a:prstGeom prst="rect">
            <a:avLst/>
          </a:prstGeom>
        </p:spPr>
      </p:pic>
      <p:pic>
        <p:nvPicPr>
          <p:cNvPr id="12" name="Graphic 11" descr="Gears with solid fill">
            <a:extLst>
              <a:ext uri="{FF2B5EF4-FFF2-40B4-BE49-F238E27FC236}">
                <a16:creationId xmlns:a16="http://schemas.microsoft.com/office/drawing/2014/main" id="{BA0BD88E-8F97-4854-89FF-1A40E277D6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47071" y="3414926"/>
            <a:ext cx="572569" cy="572569"/>
          </a:xfrm>
          <a:prstGeom prst="rect">
            <a:avLst/>
          </a:prstGeom>
        </p:spPr>
      </p:pic>
    </p:spTree>
    <p:extLst>
      <p:ext uri="{BB962C8B-B14F-4D97-AF65-F5344CB8AC3E}">
        <p14:creationId xmlns:p14="http://schemas.microsoft.com/office/powerpoint/2010/main" val="357858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C23F-A3F3-7977-789C-158E54B69D12}"/>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E410493D-72E7-9A6F-CA70-6F12B3D02AF5}"/>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77C4676B-A3BF-8679-C108-C7FD7DFFA779}"/>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D1603F70-813F-6C67-95D7-DA470B617498}"/>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B15489A2-735F-7BF9-3940-BD40549BC244}"/>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A2C6EAEC-3B5D-DE9A-EDC1-5C4C62C1671C}"/>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D073FDCE-141F-40ED-79C3-E605BB2B3858}"/>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1E4C7B7A-CB68-A90D-BEAF-C97A66543B94}"/>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AD2248C3-A000-00D6-0979-A30E3BA8957E}"/>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AE515E54-5958-46B1-5AE5-71A056F136E4}"/>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08896272-768B-516C-4106-DBE66524090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E3EC8DA8-291B-5809-2128-159194845E6E}"/>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0C35EFD8-7FFD-BD96-27A6-308BB8A5237B}"/>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0862DADE-BB25-6A34-46D5-25D3E65E8849}"/>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464AE3FB-5AFC-2F44-5145-381496319AE1}"/>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E29CB165-2B88-8D20-75C5-DB298A75AA21}"/>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D8F2849F-67CB-5984-FAB3-01EA1D8E7CCA}"/>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9E88215F-15C6-386A-C113-E94AB5A5F095}"/>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83A24187-B58A-A072-6FDD-D4A0764839D5}"/>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F775D246-972A-E89C-2F5E-236B47E93BAB}"/>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9E2E30BF-2247-45B9-6C0A-A2B32A65DB04}"/>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395902E1-A8A0-38A0-4E34-85D4E9F939B0}"/>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1E32CA89-4AB2-5DA8-6FEA-6F8E91714888}"/>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E0382905-4F0C-59A0-88E3-40A1EF3DE5A4}"/>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21</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0781C66E-C3F6-D02C-F8FD-A288A2D06004}"/>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FE254F51-A1EE-F9F6-8143-BAB2680605F9}"/>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Conclusion</a:t>
            </a:r>
          </a:p>
        </p:txBody>
      </p:sp>
      <p:pic>
        <p:nvPicPr>
          <p:cNvPr id="4" name="Picture 3">
            <a:extLst>
              <a:ext uri="{FF2B5EF4-FFF2-40B4-BE49-F238E27FC236}">
                <a16:creationId xmlns:a16="http://schemas.microsoft.com/office/drawing/2014/main" id="{95A88277-F8A6-2FB2-602D-1DC7C76CCABB}"/>
              </a:ext>
            </a:extLst>
          </p:cNvPr>
          <p:cNvPicPr>
            <a:picLocks noChangeAspect="1"/>
          </p:cNvPicPr>
          <p:nvPr/>
        </p:nvPicPr>
        <p:blipFill>
          <a:blip r:embed="rId5"/>
          <a:stretch>
            <a:fillRect/>
          </a:stretch>
        </p:blipFill>
        <p:spPr>
          <a:xfrm>
            <a:off x="883969" y="1556264"/>
            <a:ext cx="6485493" cy="1200328"/>
          </a:xfrm>
          <a:prstGeom prst="rect">
            <a:avLst/>
          </a:prstGeom>
        </p:spPr>
      </p:pic>
      <p:pic>
        <p:nvPicPr>
          <p:cNvPr id="6" name="Graphic 5" descr="Excellent outline">
            <a:extLst>
              <a:ext uri="{FF2B5EF4-FFF2-40B4-BE49-F238E27FC236}">
                <a16:creationId xmlns:a16="http://schemas.microsoft.com/office/drawing/2014/main" id="{2B95E29B-69D5-6688-99CA-6B8039EB8D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5463" y="969962"/>
            <a:ext cx="2245181" cy="2245181"/>
          </a:xfrm>
          <a:prstGeom prst="rect">
            <a:avLst/>
          </a:prstGeom>
        </p:spPr>
      </p:pic>
      <p:sp>
        <p:nvSpPr>
          <p:cNvPr id="9" name="TextBox 8">
            <a:extLst>
              <a:ext uri="{FF2B5EF4-FFF2-40B4-BE49-F238E27FC236}">
                <a16:creationId xmlns:a16="http://schemas.microsoft.com/office/drawing/2014/main" id="{72711DF5-6A37-D1DF-E74E-12778201E5AA}"/>
              </a:ext>
            </a:extLst>
          </p:cNvPr>
          <p:cNvSpPr txBox="1"/>
          <p:nvPr/>
        </p:nvSpPr>
        <p:spPr>
          <a:xfrm>
            <a:off x="1026224" y="2459614"/>
            <a:ext cx="6316682" cy="3139321"/>
          </a:xfrm>
          <a:prstGeom prst="rect">
            <a:avLst/>
          </a:prstGeom>
          <a:noFill/>
        </p:spPr>
        <p:txBody>
          <a:bodyPr wrap="square" rtlCol="0">
            <a:spAutoFit/>
          </a:bodyPr>
          <a:lstStyle/>
          <a:p>
            <a:pPr algn="l"/>
            <a:endParaRPr lang="en-NL" sz="1800" b="0" i="0" u="none" strike="noStrike" baseline="0">
              <a:solidFill>
                <a:srgbClr val="000000"/>
              </a:solidFill>
              <a:latin typeface="Poppins" panose="00000500000000000000" pitchFamily="2" charset="0"/>
              <a:cs typeface="Poppins" panose="00000500000000000000" pitchFamily="2" charset="0"/>
            </a:endParaRPr>
          </a:p>
          <a:p>
            <a:pPr algn="l"/>
            <a:endParaRPr lang="en-NL" sz="1800" b="0" i="0" u="none" strike="noStrike" baseline="0">
              <a:solidFill>
                <a:srgbClr val="000000"/>
              </a:solidFill>
              <a:latin typeface="Poppins" panose="00000500000000000000" pitchFamily="2" charset="0"/>
              <a:cs typeface="Poppins" panose="00000500000000000000" pitchFamily="2" charset="0"/>
            </a:endParaRPr>
          </a:p>
          <a:p>
            <a:r>
              <a:rPr lang="en-US" sz="1800" b="0" i="1" u="none" strike="noStrike" baseline="0">
                <a:solidFill>
                  <a:srgbClr val="000000"/>
                </a:solidFill>
                <a:latin typeface="Poppins" panose="00000500000000000000" pitchFamily="2" charset="0"/>
                <a:cs typeface="Poppins" panose="00000500000000000000" pitchFamily="2" charset="0"/>
              </a:rPr>
              <a:t>The revised Product Specific Rules (PSR) take into consideration the nature and market circumstances of the lighting industry. …… The PSR0014 method is comprehensive, mature, and it addresses this diversity of luminaires. </a:t>
            </a:r>
          </a:p>
          <a:p>
            <a:endParaRPr lang="en-US">
              <a:solidFill>
                <a:srgbClr val="000000"/>
              </a:solidFill>
              <a:latin typeface="Poppins" panose="00000500000000000000" pitchFamily="2" charset="0"/>
              <a:cs typeface="Poppins" panose="00000500000000000000" pitchFamily="2" charset="0"/>
            </a:endParaRPr>
          </a:p>
          <a:p>
            <a:r>
              <a:rPr lang="en-US" sz="1800" b="0" i="1" u="none" strike="noStrike" baseline="0">
                <a:solidFill>
                  <a:srgbClr val="000000"/>
                </a:solidFill>
                <a:latin typeface="Poppins" panose="00000500000000000000" pitchFamily="2" charset="0"/>
                <a:cs typeface="Poppins" panose="00000500000000000000" pitchFamily="2" charset="0"/>
              </a:rPr>
              <a:t>We believe that the PSR0014 rules can lead the way in further improving the environmental profile of the lighting industry. </a:t>
            </a:r>
            <a:endParaRPr lang="en-NL" i="1">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3468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3E069-3AC2-E125-A36E-A6BD8B3BAADD}"/>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10B93118-C4FF-976D-AFFD-852F47551F8F}"/>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B3F3EC28-1A57-721D-7C8B-C9B807793FE2}"/>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80500F2A-D172-E338-B55C-26100701EDE2}"/>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C0C4C543-6A55-9263-3E44-04632B57EAF9}"/>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52B054BE-12A4-C44D-7C30-7F7BBCCECD76}"/>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DF7B189B-B810-0B4B-4D61-40E4CC808BCC}"/>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10362DB6-97F5-8AAB-E86B-91986A45ECA1}"/>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72C40EA0-6B96-48B2-C0E8-CF496940AA2B}"/>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A3058817-5D15-3F69-DD03-547336B4A958}"/>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E95E2439-3DDB-D2EF-D0C7-4D4C705FE68C}"/>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16C11F37-11D4-D91F-1A35-7B3AD5490438}"/>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4491E605-9B22-16E5-CB10-0235F0C36E5B}"/>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6A8447FF-6E99-1A0B-0F1E-ED96076A95A4}"/>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0DC9E6E4-7115-7A0C-7F93-6279870E05B7}"/>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733A771F-6BF0-B026-001E-3A0B562AF51A}"/>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FD8C713F-AB83-8027-C2D2-5D2CC8A4DE46}"/>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2529520D-1019-618F-0054-0493B5C94AD3}"/>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969C16FA-737B-ECCF-5A56-593526AFBCB7}"/>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1C7C6D4D-57A5-18C0-1A4C-FEBA99A1179C}"/>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A5464BCD-C85F-6171-5421-471B04921DDA}"/>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9FE60997-D377-8250-E911-2A8D0B5DAC84}"/>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8F17E901-3298-0BBD-B862-CC0E52ACEA74}"/>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2052DB03-37E3-8B8C-4380-0B9AE1983FE9}"/>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22</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24FB0F43-DBB6-703D-1758-F9363672DE07}"/>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8" name="TextBox 27">
            <a:extLst>
              <a:ext uri="{FF2B5EF4-FFF2-40B4-BE49-F238E27FC236}">
                <a16:creationId xmlns:a16="http://schemas.microsoft.com/office/drawing/2014/main" id="{2DFB186C-6EAC-A975-3498-4BEEB7282495}"/>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panose="00000500000000000000" pitchFamily="2" charset="0"/>
                <a:cs typeface="Poppins" panose="00000500000000000000" pitchFamily="2" charset="0"/>
              </a:rPr>
              <a:t>Q&amp;A Session</a:t>
            </a:r>
          </a:p>
        </p:txBody>
      </p:sp>
      <p:pic>
        <p:nvPicPr>
          <p:cNvPr id="2" name="Picture 1" descr="Logo&#10;&#10;Description automatically generated with medium confidence">
            <a:extLst>
              <a:ext uri="{FF2B5EF4-FFF2-40B4-BE49-F238E27FC236}">
                <a16:creationId xmlns:a16="http://schemas.microsoft.com/office/drawing/2014/main" id="{8C1169AE-AED9-C6BE-8E7B-A2DD5998575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741" b="77315" l="14219" r="49115">
                        <a14:foregroundMark x1="22292" y1="42037" x2="27135" y2="53889"/>
                        <a14:foregroundMark x1="36771" y1="27407" x2="36458" y2="37593"/>
                        <a14:foregroundMark x1="49115" y1="40556" x2="48542" y2="33611"/>
                        <a14:foregroundMark x1="39740" y1="20741" x2="41563" y2="21019"/>
                        <a14:foregroundMark x1="42656" y1="63426" x2="46458" y2="69815"/>
                        <a14:foregroundMark x1="40208" y1="76852" x2="38802" y2="76852"/>
                        <a14:foregroundMark x1="25625" y1="70093" x2="24635" y2="61019"/>
                        <a14:foregroundMark x1="23854" y1="77130" x2="22708" y2="77315"/>
                        <a14:foregroundMark x1="14792" y1="68333" x2="14219" y2="66111"/>
                      </a14:backgroundRemoval>
                    </a14:imgEffect>
                  </a14:imgLayer>
                </a14:imgProps>
              </a:ext>
            </a:extLst>
          </a:blip>
          <a:srcRect l="11201" t="14090" r="47599" b="16222"/>
          <a:stretch/>
        </p:blipFill>
        <p:spPr>
          <a:xfrm>
            <a:off x="1606295" y="1192468"/>
            <a:ext cx="4489705" cy="4271758"/>
          </a:xfrm>
          <a:prstGeom prst="rect">
            <a:avLst/>
          </a:prstGeom>
        </p:spPr>
      </p:pic>
    </p:spTree>
    <p:extLst>
      <p:ext uri="{BB962C8B-B14F-4D97-AF65-F5344CB8AC3E}">
        <p14:creationId xmlns:p14="http://schemas.microsoft.com/office/powerpoint/2010/main" val="393452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noRot="1" noMove="1" noResize="1" noEditPoints="1" noAdjustHandles="1" noChangeArrowheads="1" noChangeShapeType="1"/>
          </p:cNvSpPr>
          <p:nvPr/>
        </p:nvSpPr>
        <p:spPr>
          <a:xfrm rot="2700000">
            <a:off x="-820975" y="-3489870"/>
            <a:ext cx="2757517" cy="7717947"/>
          </a:xfrm>
          <a:prstGeom prst="rect">
            <a:avLst/>
          </a:prstGeom>
        </p:spPr>
        <p:txBody>
          <a:bodyPr lIns="52414" tIns="52414" rIns="52414" bIns="52414" rtlCol="0" anchor="ctr"/>
          <a:lstStyle/>
          <a:p>
            <a:pPr algn="ctr">
              <a:lnSpc>
                <a:spcPts val="2744"/>
              </a:lnSpc>
            </a:pPr>
            <a:endParaRPr sz="1200"/>
          </a:p>
        </p:txBody>
      </p:sp>
      <p:grpSp>
        <p:nvGrpSpPr>
          <p:cNvPr id="26" name="Group 11">
            <a:extLst>
              <a:ext uri="{FF2B5EF4-FFF2-40B4-BE49-F238E27FC236}">
                <a16:creationId xmlns:a16="http://schemas.microsoft.com/office/drawing/2014/main" id="{0BBD6A93-5B42-09E9-EFD7-91DC3AD26311}"/>
              </a:ext>
            </a:extLst>
          </p:cNvPr>
          <p:cNvGrpSpPr>
            <a:grpSpLocks noGrp="1" noUngrp="1" noRot="1" noMove="1" noResize="1"/>
          </p:cNvGrpSpPr>
          <p:nvPr/>
        </p:nvGrpSpPr>
        <p:grpSpPr>
          <a:xfrm rot="2700000">
            <a:off x="-180352" y="-993795"/>
            <a:ext cx="1243191" cy="2769396"/>
            <a:chOff x="0" y="-57150"/>
            <a:chExt cx="795882" cy="1970117"/>
          </a:xfrm>
        </p:grpSpPr>
        <p:sp>
          <p:nvSpPr>
            <p:cNvPr id="27" name="Freeform 12">
              <a:extLst>
                <a:ext uri="{FF2B5EF4-FFF2-40B4-BE49-F238E27FC236}">
                  <a16:creationId xmlns:a16="http://schemas.microsoft.com/office/drawing/2014/main" id="{801E5FC3-378A-B06B-937F-D921CE13C710}"/>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endParaRPr lang="en-BE" sz="1200"/>
            </a:p>
          </p:txBody>
        </p:sp>
        <p:sp>
          <p:nvSpPr>
            <p:cNvPr id="28" name="TextBox 13">
              <a:extLst>
                <a:ext uri="{FF2B5EF4-FFF2-40B4-BE49-F238E27FC236}">
                  <a16:creationId xmlns:a16="http://schemas.microsoft.com/office/drawing/2014/main" id="{995561CF-6B7B-7147-EABA-9B425F4F5521}"/>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4" tIns="52414" rIns="52414" bIns="52414" rtlCol="0" anchor="ctr"/>
            <a:lstStyle/>
            <a:p>
              <a:pPr algn="ctr">
                <a:lnSpc>
                  <a:spcPts val="2744"/>
                </a:lnSpc>
              </a:pPr>
              <a:endParaRPr sz="1200"/>
            </a:p>
          </p:txBody>
        </p:sp>
      </p:grpSp>
      <p:grpSp>
        <p:nvGrpSpPr>
          <p:cNvPr id="32" name="Group 14">
            <a:extLst>
              <a:ext uri="{FF2B5EF4-FFF2-40B4-BE49-F238E27FC236}">
                <a16:creationId xmlns:a16="http://schemas.microsoft.com/office/drawing/2014/main" id="{CD76FFAB-DEE5-F518-95A9-25DD4EB977BB}"/>
              </a:ext>
            </a:extLst>
          </p:cNvPr>
          <p:cNvGrpSpPr>
            <a:grpSpLocks noGrp="1" noUngrp="1" noRot="1" noMove="1" noResize="1"/>
          </p:cNvGrpSpPr>
          <p:nvPr/>
        </p:nvGrpSpPr>
        <p:grpSpPr>
          <a:xfrm rot="1783646">
            <a:off x="-359108" y="-545623"/>
            <a:ext cx="954611" cy="2413801"/>
            <a:chOff x="0" y="-57150"/>
            <a:chExt cx="795655" cy="1373946"/>
          </a:xfrm>
        </p:grpSpPr>
        <p:sp>
          <p:nvSpPr>
            <p:cNvPr id="33" name="Freeform 15">
              <a:extLst>
                <a:ext uri="{FF2B5EF4-FFF2-40B4-BE49-F238E27FC236}">
                  <a16:creationId xmlns:a16="http://schemas.microsoft.com/office/drawing/2014/main" id="{99DEB6F8-1D7E-E189-6F4B-9B020F588AEF}"/>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endParaRPr lang="en-BE" sz="1200"/>
            </a:p>
          </p:txBody>
        </p:sp>
        <p:sp>
          <p:nvSpPr>
            <p:cNvPr id="34" name="TextBox 16">
              <a:extLst>
                <a:ext uri="{FF2B5EF4-FFF2-40B4-BE49-F238E27FC236}">
                  <a16:creationId xmlns:a16="http://schemas.microsoft.com/office/drawing/2014/main" id="{59CBD5BB-FF1F-3059-CF35-40AC604AF81C}"/>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4" tIns="52414" rIns="52414" bIns="52414" rtlCol="0" anchor="ctr"/>
            <a:lstStyle/>
            <a:p>
              <a:pPr algn="ctr">
                <a:lnSpc>
                  <a:spcPts val="2744"/>
                </a:lnSpc>
              </a:pPr>
              <a:endParaRPr sz="1200"/>
            </a:p>
          </p:txBody>
        </p:sp>
      </p:grpSp>
      <p:grpSp>
        <p:nvGrpSpPr>
          <p:cNvPr id="29" name="Group 17">
            <a:extLst>
              <a:ext uri="{FF2B5EF4-FFF2-40B4-BE49-F238E27FC236}">
                <a16:creationId xmlns:a16="http://schemas.microsoft.com/office/drawing/2014/main" id="{7C99BDDF-C6D2-40A1-6C0B-26A245827141}"/>
              </a:ext>
            </a:extLst>
          </p:cNvPr>
          <p:cNvGrpSpPr>
            <a:grpSpLocks noGrp="1" noUngrp="1" noRot="1" noMove="1" noResize="1"/>
          </p:cNvGrpSpPr>
          <p:nvPr/>
        </p:nvGrpSpPr>
        <p:grpSpPr>
          <a:xfrm rot="3600487">
            <a:off x="85856" y="-1243832"/>
            <a:ext cx="1022081" cy="2782688"/>
            <a:chOff x="0" y="-57150"/>
            <a:chExt cx="860934" cy="1373946"/>
          </a:xfrm>
        </p:grpSpPr>
        <p:sp>
          <p:nvSpPr>
            <p:cNvPr id="30" name="Freeform 18">
              <a:extLst>
                <a:ext uri="{FF2B5EF4-FFF2-40B4-BE49-F238E27FC236}">
                  <a16:creationId xmlns:a16="http://schemas.microsoft.com/office/drawing/2014/main" id="{CF872EDE-EB62-35E0-4AFC-A5F1BF6966A6}"/>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endParaRPr lang="en-BE" sz="1200"/>
            </a:p>
          </p:txBody>
        </p:sp>
        <p:sp>
          <p:nvSpPr>
            <p:cNvPr id="31" name="TextBox 19">
              <a:extLst>
                <a:ext uri="{FF2B5EF4-FFF2-40B4-BE49-F238E27FC236}">
                  <a16:creationId xmlns:a16="http://schemas.microsoft.com/office/drawing/2014/main" id="{E7B580A4-F4C6-F668-840A-E94C30E4AA2A}"/>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4" tIns="52414" rIns="52414" bIns="52414" rtlCol="0" anchor="ctr"/>
            <a:lstStyle/>
            <a:p>
              <a:pPr algn="ctr">
                <a:lnSpc>
                  <a:spcPts val="2744"/>
                </a:lnSpc>
              </a:pPr>
              <a:endParaRPr sz="1200"/>
            </a:p>
          </p:txBody>
        </p:sp>
      </p:grpSp>
      <p:grpSp>
        <p:nvGrpSpPr>
          <p:cNvPr id="35" name="Group 20">
            <a:extLst>
              <a:ext uri="{FF2B5EF4-FFF2-40B4-BE49-F238E27FC236}">
                <a16:creationId xmlns:a16="http://schemas.microsoft.com/office/drawing/2014/main" id="{CF08EDED-C745-5A63-F713-4459F1447C6D}"/>
              </a:ext>
            </a:extLst>
          </p:cNvPr>
          <p:cNvGrpSpPr>
            <a:grpSpLocks noGrp="1" noUngrp="1" noRot="1" noMove="1" noResize="1"/>
          </p:cNvGrpSpPr>
          <p:nvPr/>
        </p:nvGrpSpPr>
        <p:grpSpPr>
          <a:xfrm rot="-2700000">
            <a:off x="-647315" y="1400"/>
            <a:ext cx="1097259" cy="1154385"/>
            <a:chOff x="0" y="-57150"/>
            <a:chExt cx="828976" cy="933832"/>
          </a:xfrm>
        </p:grpSpPr>
        <p:sp>
          <p:nvSpPr>
            <p:cNvPr id="36" name="Freeform 21">
              <a:extLst>
                <a:ext uri="{FF2B5EF4-FFF2-40B4-BE49-F238E27FC236}">
                  <a16:creationId xmlns:a16="http://schemas.microsoft.com/office/drawing/2014/main" id="{67304E07-2E26-305C-13AD-25782F0EF159}"/>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endParaRPr lang="en-BE" sz="1200"/>
            </a:p>
          </p:txBody>
        </p:sp>
        <p:sp>
          <p:nvSpPr>
            <p:cNvPr id="37" name="TextBox 22">
              <a:extLst>
                <a:ext uri="{FF2B5EF4-FFF2-40B4-BE49-F238E27FC236}">
                  <a16:creationId xmlns:a16="http://schemas.microsoft.com/office/drawing/2014/main" id="{C07C1339-4EE1-F88C-8442-3A3DC3E31F08}"/>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4" tIns="52414" rIns="52414" bIns="52414" rtlCol="0" anchor="ctr"/>
            <a:lstStyle/>
            <a:p>
              <a:pPr algn="ctr">
                <a:lnSpc>
                  <a:spcPts val="2744"/>
                </a:lnSpc>
              </a:pPr>
              <a:endParaRPr sz="1200"/>
            </a:p>
          </p:txBody>
        </p:sp>
      </p:grpSp>
      <p:grpSp>
        <p:nvGrpSpPr>
          <p:cNvPr id="38" name="Group 2">
            <a:extLst>
              <a:ext uri="{FF2B5EF4-FFF2-40B4-BE49-F238E27FC236}">
                <a16:creationId xmlns:a16="http://schemas.microsoft.com/office/drawing/2014/main" id="{C73EA20D-0462-3B13-6C8C-0EB887BBD119}"/>
              </a:ext>
            </a:extLst>
          </p:cNvPr>
          <p:cNvGrpSpPr>
            <a:grpSpLocks noGrp="1" noUngrp="1" noRot="1" noMove="1" noResize="1"/>
          </p:cNvGrpSpPr>
          <p:nvPr/>
        </p:nvGrpSpPr>
        <p:grpSpPr>
          <a:xfrm rot="-3818509">
            <a:off x="9660768" y="4251829"/>
            <a:ext cx="4651101" cy="1846939"/>
            <a:chOff x="0" y="-19050"/>
            <a:chExt cx="4761579" cy="4309340"/>
          </a:xfrm>
        </p:grpSpPr>
        <p:sp>
          <p:nvSpPr>
            <p:cNvPr id="39" name="Freeform 3">
              <a:extLst>
                <a:ext uri="{FF2B5EF4-FFF2-40B4-BE49-F238E27FC236}">
                  <a16:creationId xmlns:a16="http://schemas.microsoft.com/office/drawing/2014/main" id="{465D7A0E-11EA-F19F-8783-5DB90795D95C}"/>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endParaRPr lang="en-BE" sz="1200"/>
            </a:p>
          </p:txBody>
        </p:sp>
        <p:sp>
          <p:nvSpPr>
            <p:cNvPr id="40" name="TextBox 4">
              <a:extLst>
                <a:ext uri="{FF2B5EF4-FFF2-40B4-BE49-F238E27FC236}">
                  <a16:creationId xmlns:a16="http://schemas.microsoft.com/office/drawing/2014/main" id="{95FC8F88-EA5A-3708-D738-A719F9D5C3F9}"/>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a:lnSpc>
                  <a:spcPts val="1104"/>
                </a:lnSpc>
                <a:spcBef>
                  <a:spcPct val="0"/>
                </a:spcBef>
              </a:pPr>
              <a:endParaRPr sz="1200"/>
            </a:p>
          </p:txBody>
        </p:sp>
      </p:grpSp>
      <p:grpSp>
        <p:nvGrpSpPr>
          <p:cNvPr id="41" name="Group 5">
            <a:extLst>
              <a:ext uri="{FF2B5EF4-FFF2-40B4-BE49-F238E27FC236}">
                <a16:creationId xmlns:a16="http://schemas.microsoft.com/office/drawing/2014/main" id="{81B97626-BC2A-3BE5-4930-DE302DB7774A}"/>
              </a:ext>
            </a:extLst>
          </p:cNvPr>
          <p:cNvGrpSpPr>
            <a:grpSpLocks noGrp="1" noUngrp="1" noRot="1" noMove="1" noResize="1"/>
          </p:cNvGrpSpPr>
          <p:nvPr/>
        </p:nvGrpSpPr>
        <p:grpSpPr>
          <a:xfrm rot="-3605793">
            <a:off x="10023183" y="4753915"/>
            <a:ext cx="3890923" cy="1670283"/>
            <a:chOff x="0" y="-19050"/>
            <a:chExt cx="4761579" cy="4323547"/>
          </a:xfrm>
        </p:grpSpPr>
        <p:sp>
          <p:nvSpPr>
            <p:cNvPr id="42" name="Freeform 6">
              <a:extLst>
                <a:ext uri="{FF2B5EF4-FFF2-40B4-BE49-F238E27FC236}">
                  <a16:creationId xmlns:a16="http://schemas.microsoft.com/office/drawing/2014/main" id="{8B2CC099-3015-457F-F5AF-0B2B270560F2}"/>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endParaRPr lang="en-BE" sz="1200"/>
            </a:p>
          </p:txBody>
        </p:sp>
        <p:sp>
          <p:nvSpPr>
            <p:cNvPr id="43" name="TextBox 7">
              <a:extLst>
                <a:ext uri="{FF2B5EF4-FFF2-40B4-BE49-F238E27FC236}">
                  <a16:creationId xmlns:a16="http://schemas.microsoft.com/office/drawing/2014/main" id="{7626A278-FB65-27E5-D896-8614DBEE6D6A}"/>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a:lnSpc>
                  <a:spcPts val="1104"/>
                </a:lnSpc>
                <a:spcBef>
                  <a:spcPct val="0"/>
                </a:spcBef>
              </a:pPr>
              <a:endParaRPr sz="1200"/>
            </a:p>
          </p:txBody>
        </p:sp>
      </p:grpSp>
      <p:grpSp>
        <p:nvGrpSpPr>
          <p:cNvPr id="44" name="Group 8">
            <a:extLst>
              <a:ext uri="{FF2B5EF4-FFF2-40B4-BE49-F238E27FC236}">
                <a16:creationId xmlns:a16="http://schemas.microsoft.com/office/drawing/2014/main" id="{B6866B03-9A37-7B1D-2E5B-0552F0125C7E}"/>
              </a:ext>
            </a:extLst>
          </p:cNvPr>
          <p:cNvGrpSpPr>
            <a:grpSpLocks noGrp="1" noUngrp="1" noRot="1" noMove="1" noResize="1"/>
          </p:cNvGrpSpPr>
          <p:nvPr/>
        </p:nvGrpSpPr>
        <p:grpSpPr>
          <a:xfrm rot="-2700000">
            <a:off x="10756647" y="5933060"/>
            <a:ext cx="2160348" cy="1081527"/>
            <a:chOff x="0" y="-19050"/>
            <a:chExt cx="4761579" cy="4300501"/>
          </a:xfrm>
        </p:grpSpPr>
        <p:sp>
          <p:nvSpPr>
            <p:cNvPr id="45" name="Freeform 9">
              <a:extLst>
                <a:ext uri="{FF2B5EF4-FFF2-40B4-BE49-F238E27FC236}">
                  <a16:creationId xmlns:a16="http://schemas.microsoft.com/office/drawing/2014/main" id="{9F4C3CA8-C7BB-7056-6391-5EB8DF52076F}"/>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endParaRPr lang="en-BE" sz="1200"/>
            </a:p>
          </p:txBody>
        </p:sp>
        <p:sp>
          <p:nvSpPr>
            <p:cNvPr id="46" name="TextBox 10">
              <a:extLst>
                <a:ext uri="{FF2B5EF4-FFF2-40B4-BE49-F238E27FC236}">
                  <a16:creationId xmlns:a16="http://schemas.microsoft.com/office/drawing/2014/main" id="{B1C8CB36-5996-F6E3-F377-8E8589C08B73}"/>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a:lnSpc>
                  <a:spcPts val="1104"/>
                </a:lnSpc>
                <a:spcBef>
                  <a:spcPct val="0"/>
                </a:spcBef>
              </a:pPr>
              <a:endParaRPr sz="1200"/>
            </a:p>
          </p:txBody>
        </p:sp>
      </p:grpSp>
      <p:sp>
        <p:nvSpPr>
          <p:cNvPr id="3" name="Espace réservé du numéro de diapositive 58">
            <a:extLst>
              <a:ext uri="{FF2B5EF4-FFF2-40B4-BE49-F238E27FC236}">
                <a16:creationId xmlns:a16="http://schemas.microsoft.com/office/drawing/2014/main" id="{83DF9C50-B46A-1177-05F4-C4B1A2033555}"/>
              </a:ext>
            </a:extLst>
          </p:cNvPr>
          <p:cNvSpPr txBox="1">
            <a:spLocks noGrp="1" noRot="1" noMove="1" noResize="1" noEditPoints="1" noAdjustHandles="1" noChangeArrowheads="1" noChangeShapeType="1"/>
          </p:cNvSpPr>
          <p:nvPr/>
        </p:nvSpPr>
        <p:spPr>
          <a:xfrm>
            <a:off x="10769600" y="6625232"/>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a:solidFill>
                  <a:schemeClr val="tx1">
                    <a:lumMod val="75000"/>
                    <a:lumOff val="25000"/>
                  </a:schemeClr>
                </a:solidFill>
                <a:latin typeface="Poppins" panose="00000500000000000000" pitchFamily="2" charset="0"/>
                <a:cs typeface="Poppins" panose="00000500000000000000" pitchFamily="2" charset="0"/>
              </a:rPr>
              <a:pPr/>
              <a:t>23</a:t>
            </a:fld>
            <a:endParaRPr lang="en-US" sz="800">
              <a:solidFill>
                <a:schemeClr val="tx1">
                  <a:lumMod val="75000"/>
                  <a:lumOff val="25000"/>
                </a:scheme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CDF5AEF7-9C08-557D-DB13-8F70F0BADB3F}"/>
              </a:ext>
            </a:extLst>
          </p:cNvPr>
          <p:cNvSpPr/>
          <p:nvPr/>
        </p:nvSpPr>
        <p:spPr>
          <a:xfrm>
            <a:off x="4228834" y="319341"/>
            <a:ext cx="3554416" cy="2040062"/>
          </a:xfrm>
          <a:custGeom>
            <a:avLst/>
            <a:gdLst/>
            <a:ahLst/>
            <a:cxnLst/>
            <a:rect l="l" t="t" r="r" b="b"/>
            <a:pathLst>
              <a:path w="5331624" h="3060093">
                <a:moveTo>
                  <a:pt x="0" y="0"/>
                </a:moveTo>
                <a:lnTo>
                  <a:pt x="5331624" y="0"/>
                </a:lnTo>
                <a:lnTo>
                  <a:pt x="5331624" y="3060093"/>
                </a:lnTo>
                <a:lnTo>
                  <a:pt x="0" y="3060093"/>
                </a:lnTo>
                <a:lnTo>
                  <a:pt x="0" y="0"/>
                </a:lnTo>
                <a:close/>
              </a:path>
            </a:pathLst>
          </a:custGeom>
          <a:blipFill>
            <a:blip r:embed="rId2"/>
            <a:stretch>
              <a:fillRect/>
            </a:stretch>
          </a:blipFill>
        </p:spPr>
        <p:txBody>
          <a:bodyPr/>
          <a:lstStyle/>
          <a:p>
            <a:endParaRPr lang="en-BE" sz="1200"/>
          </a:p>
        </p:txBody>
      </p:sp>
      <p:sp>
        <p:nvSpPr>
          <p:cNvPr id="8" name="TextBox 25">
            <a:extLst>
              <a:ext uri="{FF2B5EF4-FFF2-40B4-BE49-F238E27FC236}">
                <a16:creationId xmlns:a16="http://schemas.microsoft.com/office/drawing/2014/main" id="{C12B0C2F-0F11-FB52-E3E0-FB9571C5971A}"/>
              </a:ext>
            </a:extLst>
          </p:cNvPr>
          <p:cNvSpPr txBox="1"/>
          <p:nvPr/>
        </p:nvSpPr>
        <p:spPr>
          <a:xfrm>
            <a:off x="2925009" y="2602676"/>
            <a:ext cx="6171995" cy="780983"/>
          </a:xfrm>
          <a:prstGeom prst="rect">
            <a:avLst/>
          </a:prstGeom>
        </p:spPr>
        <p:txBody>
          <a:bodyPr lIns="0" tIns="0" rIns="0" bIns="0" rtlCol="0" anchor="t">
            <a:spAutoFit/>
          </a:bodyPr>
          <a:lstStyle/>
          <a:p>
            <a:pPr algn="ctr">
              <a:lnSpc>
                <a:spcPts val="6524"/>
              </a:lnSpc>
              <a:spcBef>
                <a:spcPct val="0"/>
              </a:spcBef>
            </a:pPr>
            <a:r>
              <a:rPr lang="en-US" sz="5334" b="1">
                <a:solidFill>
                  <a:srgbClr val="6EB44B"/>
                </a:solidFill>
                <a:latin typeface="Poppins Semi-Bold"/>
              </a:rPr>
              <a:t>THANK YOU</a:t>
            </a:r>
          </a:p>
        </p:txBody>
      </p:sp>
      <p:sp>
        <p:nvSpPr>
          <p:cNvPr id="10" name="AutoShape 27">
            <a:extLst>
              <a:ext uri="{FF2B5EF4-FFF2-40B4-BE49-F238E27FC236}">
                <a16:creationId xmlns:a16="http://schemas.microsoft.com/office/drawing/2014/main" id="{F8C190D0-619D-DC6E-DF08-7C4D0E357AB3}"/>
              </a:ext>
            </a:extLst>
          </p:cNvPr>
          <p:cNvSpPr>
            <a:spLocks noGrp="1" noRot="1" noMove="1" noResize="1" noEditPoints="1" noAdjustHandles="1" noChangeArrowheads="1" noChangeShapeType="1"/>
          </p:cNvSpPr>
          <p:nvPr/>
        </p:nvSpPr>
        <p:spPr>
          <a:xfrm>
            <a:off x="5707770" y="6223000"/>
            <a:ext cx="708343" cy="0"/>
          </a:xfrm>
          <a:prstGeom prst="line">
            <a:avLst/>
          </a:prstGeom>
          <a:ln>
            <a:headEnd type="none" w="sm" len="sm"/>
            <a:tailEnd type="none" w="sm" len="sm"/>
          </a:ln>
        </p:spPr>
        <p:style>
          <a:lnRef idx="1">
            <a:schemeClr val="dk1"/>
          </a:lnRef>
          <a:fillRef idx="0">
            <a:schemeClr val="dk1"/>
          </a:fillRef>
          <a:effectRef idx="0">
            <a:schemeClr val="dk1"/>
          </a:effectRef>
          <a:fontRef idx="minor">
            <a:schemeClr val="tx1"/>
          </a:fontRef>
        </p:style>
        <p:txBody>
          <a:bodyPr/>
          <a:lstStyle/>
          <a:p>
            <a:endParaRPr lang="en-BE" sz="1200"/>
          </a:p>
        </p:txBody>
      </p:sp>
      <p:sp>
        <p:nvSpPr>
          <p:cNvPr id="11" name="Freeform 28">
            <a:extLst>
              <a:ext uri="{FF2B5EF4-FFF2-40B4-BE49-F238E27FC236}">
                <a16:creationId xmlns:a16="http://schemas.microsoft.com/office/drawing/2014/main" id="{1094D809-0654-40AB-EB13-CCC2166D7C44}"/>
              </a:ext>
            </a:extLst>
          </p:cNvPr>
          <p:cNvSpPr/>
          <p:nvPr/>
        </p:nvSpPr>
        <p:spPr>
          <a:xfrm>
            <a:off x="1897202" y="6324600"/>
            <a:ext cx="348145" cy="364224"/>
          </a:xfrm>
          <a:custGeom>
            <a:avLst/>
            <a:gdLst/>
            <a:ahLst/>
            <a:cxnLst/>
            <a:rect l="l" t="t" r="r" b="b"/>
            <a:pathLst>
              <a:path w="657502" h="657502">
                <a:moveTo>
                  <a:pt x="0" y="0"/>
                </a:moveTo>
                <a:lnTo>
                  <a:pt x="657502" y="0"/>
                </a:lnTo>
                <a:lnTo>
                  <a:pt x="657502" y="657502"/>
                </a:lnTo>
                <a:lnTo>
                  <a:pt x="0" y="6575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sz="1200"/>
          </a:p>
        </p:txBody>
      </p:sp>
      <p:sp>
        <p:nvSpPr>
          <p:cNvPr id="12" name="Freeform 29">
            <a:extLst>
              <a:ext uri="{FF2B5EF4-FFF2-40B4-BE49-F238E27FC236}">
                <a16:creationId xmlns:a16="http://schemas.microsoft.com/office/drawing/2014/main" id="{6C5E09BA-7265-B696-BC5C-0D9F498AB6FD}"/>
              </a:ext>
            </a:extLst>
          </p:cNvPr>
          <p:cNvSpPr/>
          <p:nvPr/>
        </p:nvSpPr>
        <p:spPr>
          <a:xfrm>
            <a:off x="6567584" y="5089992"/>
            <a:ext cx="348145" cy="316185"/>
          </a:xfrm>
          <a:custGeom>
            <a:avLst/>
            <a:gdLst/>
            <a:ahLst/>
            <a:cxnLst/>
            <a:rect l="l" t="t" r="r" b="b"/>
            <a:pathLst>
              <a:path w="657502" h="657502">
                <a:moveTo>
                  <a:pt x="0" y="0"/>
                </a:moveTo>
                <a:lnTo>
                  <a:pt x="657502" y="0"/>
                </a:lnTo>
                <a:lnTo>
                  <a:pt x="657502" y="657502"/>
                </a:lnTo>
                <a:lnTo>
                  <a:pt x="0" y="657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sz="1200"/>
          </a:p>
        </p:txBody>
      </p:sp>
      <p:sp>
        <p:nvSpPr>
          <p:cNvPr id="14" name="Freeform 30">
            <a:extLst>
              <a:ext uri="{FF2B5EF4-FFF2-40B4-BE49-F238E27FC236}">
                <a16:creationId xmlns:a16="http://schemas.microsoft.com/office/drawing/2014/main" id="{5EE5F3D3-C7BF-8AFE-D530-3D60DAA841C4}"/>
              </a:ext>
            </a:extLst>
          </p:cNvPr>
          <p:cNvSpPr/>
          <p:nvPr/>
        </p:nvSpPr>
        <p:spPr>
          <a:xfrm>
            <a:off x="3267381" y="5107367"/>
            <a:ext cx="348145" cy="364224"/>
          </a:xfrm>
          <a:custGeom>
            <a:avLst/>
            <a:gdLst/>
            <a:ahLst/>
            <a:cxnLst/>
            <a:rect l="l" t="t" r="r" b="b"/>
            <a:pathLst>
              <a:path w="657502" h="657502">
                <a:moveTo>
                  <a:pt x="0" y="0"/>
                </a:moveTo>
                <a:lnTo>
                  <a:pt x="657502" y="0"/>
                </a:lnTo>
                <a:lnTo>
                  <a:pt x="657502" y="657503"/>
                </a:lnTo>
                <a:lnTo>
                  <a:pt x="0" y="6575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sz="1200"/>
          </a:p>
        </p:txBody>
      </p:sp>
      <p:sp>
        <p:nvSpPr>
          <p:cNvPr id="15" name="Freeform 31">
            <a:extLst>
              <a:ext uri="{FF2B5EF4-FFF2-40B4-BE49-F238E27FC236}">
                <a16:creationId xmlns:a16="http://schemas.microsoft.com/office/drawing/2014/main" id="{6B76E660-FC5A-6663-1CD0-F047DB651277}"/>
              </a:ext>
            </a:extLst>
          </p:cNvPr>
          <p:cNvSpPr/>
          <p:nvPr/>
        </p:nvSpPr>
        <p:spPr>
          <a:xfrm>
            <a:off x="4228418" y="6324600"/>
            <a:ext cx="348145" cy="364224"/>
          </a:xfrm>
          <a:custGeom>
            <a:avLst/>
            <a:gdLst/>
            <a:ahLst/>
            <a:cxnLst/>
            <a:rect l="l" t="t" r="r" b="b"/>
            <a:pathLst>
              <a:path w="657502" h="657502">
                <a:moveTo>
                  <a:pt x="0" y="0"/>
                </a:moveTo>
                <a:lnTo>
                  <a:pt x="657502" y="0"/>
                </a:lnTo>
                <a:lnTo>
                  <a:pt x="657502" y="657503"/>
                </a:lnTo>
                <a:lnTo>
                  <a:pt x="0" y="6575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BE" sz="1200"/>
          </a:p>
        </p:txBody>
      </p:sp>
      <p:sp>
        <p:nvSpPr>
          <p:cNvPr id="16" name="TextBox 32">
            <a:extLst>
              <a:ext uri="{FF2B5EF4-FFF2-40B4-BE49-F238E27FC236}">
                <a16:creationId xmlns:a16="http://schemas.microsoft.com/office/drawing/2014/main" id="{CAE02E72-8875-1E81-7AB1-48ABB1005F2A}"/>
              </a:ext>
            </a:extLst>
          </p:cNvPr>
          <p:cNvSpPr txBox="1"/>
          <p:nvPr/>
        </p:nvSpPr>
        <p:spPr>
          <a:xfrm>
            <a:off x="2342798" y="6329007"/>
            <a:ext cx="2426949" cy="249940"/>
          </a:xfrm>
          <a:prstGeom prst="rect">
            <a:avLst/>
          </a:prstGeom>
        </p:spPr>
        <p:txBody>
          <a:bodyPr lIns="0" tIns="0" rIns="0" bIns="0" rtlCol="0" anchor="t">
            <a:spAutoFit/>
          </a:bodyPr>
          <a:lstStyle/>
          <a:p>
            <a:pPr>
              <a:lnSpc>
                <a:spcPts val="2209"/>
              </a:lnSpc>
              <a:spcBef>
                <a:spcPct val="0"/>
              </a:spcBef>
            </a:pPr>
            <a:r>
              <a:rPr lang="en-US" sz="1067">
                <a:solidFill>
                  <a:srgbClr val="000000"/>
                </a:solidFill>
                <a:latin typeface="Poppins"/>
              </a:rPr>
              <a:t>www.lightingeurope.org</a:t>
            </a:r>
          </a:p>
        </p:txBody>
      </p:sp>
      <p:sp>
        <p:nvSpPr>
          <p:cNvPr id="17" name="TextBox 33">
            <a:extLst>
              <a:ext uri="{FF2B5EF4-FFF2-40B4-BE49-F238E27FC236}">
                <a16:creationId xmlns:a16="http://schemas.microsoft.com/office/drawing/2014/main" id="{1F1E6F3B-9BF4-B211-4203-2A13DDE30757}"/>
              </a:ext>
            </a:extLst>
          </p:cNvPr>
          <p:cNvSpPr txBox="1"/>
          <p:nvPr/>
        </p:nvSpPr>
        <p:spPr>
          <a:xfrm>
            <a:off x="7124993" y="5107367"/>
            <a:ext cx="1927045" cy="260712"/>
          </a:xfrm>
          <a:prstGeom prst="rect">
            <a:avLst/>
          </a:prstGeom>
        </p:spPr>
        <p:txBody>
          <a:bodyPr lIns="0" tIns="0" rIns="0" bIns="0" rtlCol="0" anchor="t">
            <a:spAutoFit/>
          </a:bodyPr>
          <a:lstStyle/>
          <a:p>
            <a:pPr>
              <a:lnSpc>
                <a:spcPts val="2303"/>
              </a:lnSpc>
              <a:spcBef>
                <a:spcPct val="0"/>
              </a:spcBef>
            </a:pPr>
            <a:r>
              <a:rPr lang="de-DE" sz="1050">
                <a:effectLst/>
                <a:latin typeface="Poppins" panose="00000500000000000000" pitchFamily="2" charset="0"/>
                <a:ea typeface="Aptos" panose="020B0004020202020204" pitchFamily="34" charset="0"/>
                <a:cs typeface="Poppins" panose="00000500000000000000" pitchFamily="2" charset="0"/>
              </a:rPr>
              <a:t>+32 474 73 04 46</a:t>
            </a:r>
            <a:endParaRPr lang="en-US" sz="1050">
              <a:solidFill>
                <a:srgbClr val="000000"/>
              </a:solidFill>
              <a:latin typeface="Poppins" panose="00000500000000000000" pitchFamily="2" charset="0"/>
              <a:cs typeface="Poppins" panose="00000500000000000000" pitchFamily="2" charset="0"/>
            </a:endParaRPr>
          </a:p>
        </p:txBody>
      </p:sp>
      <p:sp>
        <p:nvSpPr>
          <p:cNvPr id="18" name="TextBox 34">
            <a:extLst>
              <a:ext uri="{FF2B5EF4-FFF2-40B4-BE49-F238E27FC236}">
                <a16:creationId xmlns:a16="http://schemas.microsoft.com/office/drawing/2014/main" id="{A79CB95E-68A3-5FCD-F1A9-A56F0648AFE6}"/>
              </a:ext>
            </a:extLst>
          </p:cNvPr>
          <p:cNvSpPr txBox="1"/>
          <p:nvPr/>
        </p:nvSpPr>
        <p:spPr>
          <a:xfrm>
            <a:off x="3750005" y="5132753"/>
            <a:ext cx="2925017" cy="259558"/>
          </a:xfrm>
          <a:prstGeom prst="rect">
            <a:avLst/>
          </a:prstGeom>
        </p:spPr>
        <p:txBody>
          <a:bodyPr lIns="0" tIns="0" rIns="0" bIns="0" rtlCol="0" anchor="t">
            <a:spAutoFit/>
          </a:bodyPr>
          <a:lstStyle/>
          <a:p>
            <a:pPr>
              <a:lnSpc>
                <a:spcPts val="2303"/>
              </a:lnSpc>
              <a:spcBef>
                <a:spcPct val="0"/>
              </a:spcBef>
            </a:pPr>
            <a:r>
              <a:rPr lang="en-US" sz="1067">
                <a:solidFill>
                  <a:srgbClr val="000000"/>
                </a:solidFill>
                <a:latin typeface="Poppins"/>
              </a:rPr>
              <a:t>Elena.scaroni@lightingeurope.org</a:t>
            </a:r>
          </a:p>
        </p:txBody>
      </p:sp>
      <p:sp>
        <p:nvSpPr>
          <p:cNvPr id="19" name="TextBox 35">
            <a:extLst>
              <a:ext uri="{FF2B5EF4-FFF2-40B4-BE49-F238E27FC236}">
                <a16:creationId xmlns:a16="http://schemas.microsoft.com/office/drawing/2014/main" id="{AB7E828F-5667-5886-912F-4F04E0194718}"/>
              </a:ext>
            </a:extLst>
          </p:cNvPr>
          <p:cNvSpPr txBox="1"/>
          <p:nvPr/>
        </p:nvSpPr>
        <p:spPr>
          <a:xfrm>
            <a:off x="4681668" y="6341354"/>
            <a:ext cx="2774749" cy="259558"/>
          </a:xfrm>
          <a:prstGeom prst="rect">
            <a:avLst/>
          </a:prstGeom>
        </p:spPr>
        <p:txBody>
          <a:bodyPr lIns="0" tIns="0" rIns="0" bIns="0" rtlCol="0" anchor="t">
            <a:spAutoFit/>
          </a:bodyPr>
          <a:lstStyle/>
          <a:p>
            <a:pPr>
              <a:lnSpc>
                <a:spcPts val="2303"/>
              </a:lnSpc>
              <a:spcBef>
                <a:spcPct val="0"/>
              </a:spcBef>
            </a:pPr>
            <a:r>
              <a:rPr lang="en-US" sz="1067">
                <a:solidFill>
                  <a:srgbClr val="000000"/>
                </a:solidFill>
                <a:latin typeface="Poppins"/>
              </a:rPr>
              <a:t>205 rue Belliard, 1040 Brussels, Belgium</a:t>
            </a:r>
          </a:p>
        </p:txBody>
      </p:sp>
      <p:sp>
        <p:nvSpPr>
          <p:cNvPr id="21" name="Freeform 37">
            <a:extLst>
              <a:ext uri="{FF2B5EF4-FFF2-40B4-BE49-F238E27FC236}">
                <a16:creationId xmlns:a16="http://schemas.microsoft.com/office/drawing/2014/main" id="{3203E621-362D-9719-2DD6-F38BF96A0709}"/>
              </a:ext>
            </a:extLst>
          </p:cNvPr>
          <p:cNvSpPr/>
          <p:nvPr/>
        </p:nvSpPr>
        <p:spPr>
          <a:xfrm flipH="1">
            <a:off x="9317525" y="6283079"/>
            <a:ext cx="297503" cy="305035"/>
          </a:xfrm>
          <a:custGeom>
            <a:avLst/>
            <a:gdLst/>
            <a:ahLst/>
            <a:cxnLst/>
            <a:rect l="l" t="t" r="r" b="b"/>
            <a:pathLst>
              <a:path w="2221336" h="2388533">
                <a:moveTo>
                  <a:pt x="0" y="0"/>
                </a:moveTo>
                <a:lnTo>
                  <a:pt x="2221336" y="0"/>
                </a:lnTo>
                <a:lnTo>
                  <a:pt x="2221336" y="2388533"/>
                </a:lnTo>
                <a:lnTo>
                  <a:pt x="0" y="238853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BE" sz="1200"/>
          </a:p>
        </p:txBody>
      </p:sp>
      <p:sp>
        <p:nvSpPr>
          <p:cNvPr id="22" name="Freeform 36">
            <a:extLst>
              <a:ext uri="{FF2B5EF4-FFF2-40B4-BE49-F238E27FC236}">
                <a16:creationId xmlns:a16="http://schemas.microsoft.com/office/drawing/2014/main" id="{90DEAD8D-D929-A63F-13D9-9B6C017F80E4}"/>
              </a:ext>
            </a:extLst>
          </p:cNvPr>
          <p:cNvSpPr/>
          <p:nvPr/>
        </p:nvSpPr>
        <p:spPr>
          <a:xfrm>
            <a:off x="8737837" y="6275241"/>
            <a:ext cx="577868" cy="363849"/>
          </a:xfrm>
          <a:custGeom>
            <a:avLst/>
            <a:gdLst/>
            <a:ahLst/>
            <a:cxnLst/>
            <a:rect l="l" t="t" r="r" b="b"/>
            <a:pathLst>
              <a:path w="3251667" h="3251667">
                <a:moveTo>
                  <a:pt x="0" y="0"/>
                </a:moveTo>
                <a:lnTo>
                  <a:pt x="3251667" y="0"/>
                </a:lnTo>
                <a:lnTo>
                  <a:pt x="3251667" y="3251667"/>
                </a:lnTo>
                <a:lnTo>
                  <a:pt x="0" y="3251667"/>
                </a:lnTo>
                <a:lnTo>
                  <a:pt x="0" y="0"/>
                </a:lnTo>
                <a:close/>
              </a:path>
            </a:pathLst>
          </a:custGeom>
          <a:blipFill>
            <a:blip r:embed="rId13">
              <a:extLst>
                <a:ext uri="{96DAC541-7B7A-43D3-8B79-37D633B846F1}">
                  <asvg:svgBlip xmlns:asvg="http://schemas.microsoft.com/office/drawing/2016/SVG/main" r:embed="rId14"/>
                </a:ext>
              </a:extLst>
            </a:blip>
            <a:stretch>
              <a:fillRect t="-32933" b="-36331"/>
            </a:stretch>
          </a:blipFill>
        </p:spPr>
        <p:txBody>
          <a:bodyPr/>
          <a:lstStyle/>
          <a:p>
            <a:endParaRPr lang="en-BE" sz="1200"/>
          </a:p>
        </p:txBody>
      </p:sp>
      <p:sp>
        <p:nvSpPr>
          <p:cNvPr id="23" name="Freeform 35">
            <a:extLst>
              <a:ext uri="{FF2B5EF4-FFF2-40B4-BE49-F238E27FC236}">
                <a16:creationId xmlns:a16="http://schemas.microsoft.com/office/drawing/2014/main" id="{F42B0CD0-8399-0B26-CD85-F2E8B0BF373F}"/>
              </a:ext>
            </a:extLst>
          </p:cNvPr>
          <p:cNvSpPr/>
          <p:nvPr/>
        </p:nvSpPr>
        <p:spPr>
          <a:xfrm>
            <a:off x="8369145" y="6283079"/>
            <a:ext cx="358224" cy="339924"/>
          </a:xfrm>
          <a:custGeom>
            <a:avLst/>
            <a:gdLst/>
            <a:ahLst/>
            <a:cxnLst/>
            <a:rect l="l" t="t" r="r" b="b"/>
            <a:pathLst>
              <a:path w="1710437" h="1710437">
                <a:moveTo>
                  <a:pt x="0" y="0"/>
                </a:moveTo>
                <a:lnTo>
                  <a:pt x="1710437" y="0"/>
                </a:lnTo>
                <a:lnTo>
                  <a:pt x="1710437" y="1710436"/>
                </a:lnTo>
                <a:lnTo>
                  <a:pt x="0" y="171043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BE" sz="1200"/>
          </a:p>
        </p:txBody>
      </p:sp>
      <p:sp>
        <p:nvSpPr>
          <p:cNvPr id="25" name="TextBox 26">
            <a:extLst>
              <a:ext uri="{FF2B5EF4-FFF2-40B4-BE49-F238E27FC236}">
                <a16:creationId xmlns:a16="http://schemas.microsoft.com/office/drawing/2014/main" id="{3AF667E7-7290-F53F-8010-3C46F42F9F8D}"/>
              </a:ext>
            </a:extLst>
          </p:cNvPr>
          <p:cNvSpPr txBox="1"/>
          <p:nvPr/>
        </p:nvSpPr>
        <p:spPr>
          <a:xfrm>
            <a:off x="7547814" y="6318616"/>
            <a:ext cx="685800" cy="278794"/>
          </a:xfrm>
          <a:prstGeom prst="rect">
            <a:avLst/>
          </a:prstGeom>
        </p:spPr>
        <p:txBody>
          <a:bodyPr wrap="square" lIns="0" tIns="0" rIns="0" bIns="0" rtlCol="0" anchor="t">
            <a:spAutoFit/>
          </a:bodyPr>
          <a:lstStyle/>
          <a:p>
            <a:pPr algn="ctr">
              <a:lnSpc>
                <a:spcPts val="2499"/>
              </a:lnSpc>
            </a:pPr>
            <a:r>
              <a:rPr lang="en-US" sz="1067">
                <a:solidFill>
                  <a:srgbClr val="000000"/>
                </a:solidFill>
                <a:latin typeface="Poppins"/>
              </a:rPr>
              <a:t>Follow us :</a:t>
            </a:r>
          </a:p>
        </p:txBody>
      </p:sp>
      <p:sp>
        <p:nvSpPr>
          <p:cNvPr id="48" name="Freeform 23">
            <a:extLst>
              <a:ext uri="{FF2B5EF4-FFF2-40B4-BE49-F238E27FC236}">
                <a16:creationId xmlns:a16="http://schemas.microsoft.com/office/drawing/2014/main" id="{75FA74AB-AC1D-C832-ED24-B143249DCDA0}"/>
              </a:ext>
            </a:extLst>
          </p:cNvPr>
          <p:cNvSpPr>
            <a:spLocks noGrp="1" noRot="1" noMove="1" noResize="1" noEditPoints="1" noAdjustHandles="1" noChangeArrowheads="1" noChangeShapeType="1"/>
          </p:cNvSpPr>
          <p:nvPr/>
        </p:nvSpPr>
        <p:spPr>
          <a:xfrm rot="20553401">
            <a:off x="7431078" y="-470485"/>
            <a:ext cx="5675069" cy="7744576"/>
          </a:xfrm>
          <a:custGeom>
            <a:avLst/>
            <a:gdLst>
              <a:gd name="connsiteX0" fmla="*/ 0 w 10432004"/>
              <a:gd name="connsiteY0" fmla="*/ 0 h 12273504"/>
              <a:gd name="connsiteX1" fmla="*/ 10432004 w 10432004"/>
              <a:gd name="connsiteY1" fmla="*/ 0 h 12273504"/>
              <a:gd name="connsiteX2" fmla="*/ 10432004 w 10432004"/>
              <a:gd name="connsiteY2" fmla="*/ 12273504 h 12273504"/>
              <a:gd name="connsiteX3" fmla="*/ 3940 w 10432004"/>
              <a:gd name="connsiteY3" fmla="*/ 10999321 h 12273504"/>
              <a:gd name="connsiteX4" fmla="*/ 0 w 10432004"/>
              <a:gd name="connsiteY4" fmla="*/ 0 h 12273504"/>
              <a:gd name="connsiteX0" fmla="*/ 0 w 10432004"/>
              <a:gd name="connsiteY0" fmla="*/ 0 h 12273504"/>
              <a:gd name="connsiteX1" fmla="*/ 10432004 w 10432004"/>
              <a:gd name="connsiteY1" fmla="*/ 0 h 12273504"/>
              <a:gd name="connsiteX2" fmla="*/ 10432004 w 10432004"/>
              <a:gd name="connsiteY2" fmla="*/ 12273504 h 12273504"/>
              <a:gd name="connsiteX3" fmla="*/ 3940 w 10432004"/>
              <a:gd name="connsiteY3" fmla="*/ 10999321 h 12273504"/>
              <a:gd name="connsiteX4" fmla="*/ 0 w 10432004"/>
              <a:gd name="connsiteY4" fmla="*/ 0 h 12273504"/>
              <a:gd name="connsiteX0" fmla="*/ 0 w 10432004"/>
              <a:gd name="connsiteY0" fmla="*/ 0 h 12956886"/>
              <a:gd name="connsiteX1" fmla="*/ 10432004 w 10432004"/>
              <a:gd name="connsiteY1" fmla="*/ 0 h 12956886"/>
              <a:gd name="connsiteX2" fmla="*/ 6690535 w 10432004"/>
              <a:gd name="connsiteY2" fmla="*/ 12956886 h 12956886"/>
              <a:gd name="connsiteX3" fmla="*/ 3940 w 10432004"/>
              <a:gd name="connsiteY3" fmla="*/ 10999321 h 12956886"/>
              <a:gd name="connsiteX4" fmla="*/ 0 w 10432004"/>
              <a:gd name="connsiteY4" fmla="*/ 0 h 12956886"/>
              <a:gd name="connsiteX0" fmla="*/ 0 w 10432004"/>
              <a:gd name="connsiteY0" fmla="*/ 0 h 12956886"/>
              <a:gd name="connsiteX1" fmla="*/ 10432004 w 10432004"/>
              <a:gd name="connsiteY1" fmla="*/ 0 h 12956886"/>
              <a:gd name="connsiteX2" fmla="*/ 6690535 w 10432004"/>
              <a:gd name="connsiteY2" fmla="*/ 12956886 h 12956886"/>
              <a:gd name="connsiteX3" fmla="*/ 3940 w 10432004"/>
              <a:gd name="connsiteY3" fmla="*/ 10999321 h 12956886"/>
              <a:gd name="connsiteX4" fmla="*/ 0 w 10432004"/>
              <a:gd name="connsiteY4" fmla="*/ 0 h 12956886"/>
              <a:gd name="connsiteX0" fmla="*/ 0 w 10432004"/>
              <a:gd name="connsiteY0" fmla="*/ 0 h 12956886"/>
              <a:gd name="connsiteX1" fmla="*/ 10432004 w 10432004"/>
              <a:gd name="connsiteY1" fmla="*/ 0 h 12956886"/>
              <a:gd name="connsiteX2" fmla="*/ 6690535 w 10432004"/>
              <a:gd name="connsiteY2" fmla="*/ 12956886 h 12956886"/>
              <a:gd name="connsiteX3" fmla="*/ 3940 w 10432004"/>
              <a:gd name="connsiteY3" fmla="*/ 10999321 h 12956886"/>
              <a:gd name="connsiteX4" fmla="*/ 0 w 10432004"/>
              <a:gd name="connsiteY4" fmla="*/ 0 h 12956886"/>
              <a:gd name="connsiteX0" fmla="*/ 0 w 10996835"/>
              <a:gd name="connsiteY0" fmla="*/ 0 h 12956886"/>
              <a:gd name="connsiteX1" fmla="*/ 10996835 w 10996835"/>
              <a:gd name="connsiteY1" fmla="*/ 162093 h 12956886"/>
              <a:gd name="connsiteX2" fmla="*/ 6690535 w 10996835"/>
              <a:gd name="connsiteY2" fmla="*/ 12956886 h 12956886"/>
              <a:gd name="connsiteX3" fmla="*/ 3940 w 10996835"/>
              <a:gd name="connsiteY3" fmla="*/ 10999321 h 12956886"/>
              <a:gd name="connsiteX4" fmla="*/ 0 w 10996835"/>
              <a:gd name="connsiteY4" fmla="*/ 0 h 12956886"/>
              <a:gd name="connsiteX0" fmla="*/ 0 w 10483774"/>
              <a:gd name="connsiteY0" fmla="*/ 0 h 12956886"/>
              <a:gd name="connsiteX1" fmla="*/ 10483774 w 10483774"/>
              <a:gd name="connsiteY1" fmla="*/ 1743615 h 12956886"/>
              <a:gd name="connsiteX2" fmla="*/ 6690535 w 10483774"/>
              <a:gd name="connsiteY2" fmla="*/ 12956886 h 12956886"/>
              <a:gd name="connsiteX3" fmla="*/ 3940 w 10483774"/>
              <a:gd name="connsiteY3" fmla="*/ 10999321 h 12956886"/>
              <a:gd name="connsiteX4" fmla="*/ 0 w 10483774"/>
              <a:gd name="connsiteY4" fmla="*/ 0 h 12956886"/>
              <a:gd name="connsiteX0" fmla="*/ 0 w 10483774"/>
              <a:gd name="connsiteY0" fmla="*/ 0 h 12956886"/>
              <a:gd name="connsiteX1" fmla="*/ 10483774 w 10483774"/>
              <a:gd name="connsiteY1" fmla="*/ 1743615 h 12956886"/>
              <a:gd name="connsiteX2" fmla="*/ 6690535 w 10483774"/>
              <a:gd name="connsiteY2" fmla="*/ 12956886 h 12956886"/>
              <a:gd name="connsiteX3" fmla="*/ 3940 w 10483774"/>
              <a:gd name="connsiteY3" fmla="*/ 10999321 h 12956886"/>
              <a:gd name="connsiteX4" fmla="*/ 0 w 10483774"/>
              <a:gd name="connsiteY4" fmla="*/ 0 h 12956886"/>
              <a:gd name="connsiteX0" fmla="*/ 0 w 10467647"/>
              <a:gd name="connsiteY0" fmla="*/ 0 h 12956886"/>
              <a:gd name="connsiteX1" fmla="*/ 10467647 w 10467647"/>
              <a:gd name="connsiteY1" fmla="*/ 1880688 h 12956886"/>
              <a:gd name="connsiteX2" fmla="*/ 6690535 w 10467647"/>
              <a:gd name="connsiteY2" fmla="*/ 12956886 h 12956886"/>
              <a:gd name="connsiteX3" fmla="*/ 3940 w 10467647"/>
              <a:gd name="connsiteY3" fmla="*/ 10999321 h 12956886"/>
              <a:gd name="connsiteX4" fmla="*/ 0 w 10467647"/>
              <a:gd name="connsiteY4" fmla="*/ 0 h 12956886"/>
              <a:gd name="connsiteX0" fmla="*/ 0 w 10467647"/>
              <a:gd name="connsiteY0" fmla="*/ 0 h 12956886"/>
              <a:gd name="connsiteX1" fmla="*/ 10467647 w 10467647"/>
              <a:gd name="connsiteY1" fmla="*/ 1880688 h 12956886"/>
              <a:gd name="connsiteX2" fmla="*/ 6690535 w 10467647"/>
              <a:gd name="connsiteY2" fmla="*/ 12956886 h 12956886"/>
              <a:gd name="connsiteX3" fmla="*/ 3940 w 10467647"/>
              <a:gd name="connsiteY3" fmla="*/ 10999321 h 12956886"/>
              <a:gd name="connsiteX4" fmla="*/ 0 w 10467647"/>
              <a:gd name="connsiteY4" fmla="*/ 0 h 12956886"/>
              <a:gd name="connsiteX0" fmla="*/ 0 w 10358675"/>
              <a:gd name="connsiteY0" fmla="*/ 0 h 12956886"/>
              <a:gd name="connsiteX1" fmla="*/ 10358675 w 10358675"/>
              <a:gd name="connsiteY1" fmla="*/ 2018435 h 12956886"/>
              <a:gd name="connsiteX2" fmla="*/ 6690535 w 10358675"/>
              <a:gd name="connsiteY2" fmla="*/ 12956886 h 12956886"/>
              <a:gd name="connsiteX3" fmla="*/ 3940 w 10358675"/>
              <a:gd name="connsiteY3" fmla="*/ 10999321 h 12956886"/>
              <a:gd name="connsiteX4" fmla="*/ 0 w 10358675"/>
              <a:gd name="connsiteY4" fmla="*/ 0 h 12956886"/>
              <a:gd name="connsiteX0" fmla="*/ 0 w 10358675"/>
              <a:gd name="connsiteY0" fmla="*/ 0 h 12956886"/>
              <a:gd name="connsiteX1" fmla="*/ 10358675 w 10358675"/>
              <a:gd name="connsiteY1" fmla="*/ 2018435 h 12956886"/>
              <a:gd name="connsiteX2" fmla="*/ 6690535 w 10358675"/>
              <a:gd name="connsiteY2" fmla="*/ 12956886 h 12956886"/>
              <a:gd name="connsiteX3" fmla="*/ 3940 w 10358675"/>
              <a:gd name="connsiteY3" fmla="*/ 10999321 h 12956886"/>
              <a:gd name="connsiteX4" fmla="*/ 0 w 10358675"/>
              <a:gd name="connsiteY4" fmla="*/ 0 h 12956886"/>
              <a:gd name="connsiteX0" fmla="*/ 0 w 10358675"/>
              <a:gd name="connsiteY0" fmla="*/ 1996 h 12958882"/>
              <a:gd name="connsiteX1" fmla="*/ 10358675 w 10358675"/>
              <a:gd name="connsiteY1" fmla="*/ 2020431 h 12958882"/>
              <a:gd name="connsiteX2" fmla="*/ 6690535 w 10358675"/>
              <a:gd name="connsiteY2" fmla="*/ 12958882 h 12958882"/>
              <a:gd name="connsiteX3" fmla="*/ 3940 w 10358675"/>
              <a:gd name="connsiteY3" fmla="*/ 11001317 h 12958882"/>
              <a:gd name="connsiteX4" fmla="*/ 0 w 10358675"/>
              <a:gd name="connsiteY4" fmla="*/ 1996 h 12958882"/>
              <a:gd name="connsiteX0" fmla="*/ 0 w 10358675"/>
              <a:gd name="connsiteY0" fmla="*/ 19028 h 12975914"/>
              <a:gd name="connsiteX1" fmla="*/ 10358675 w 10358675"/>
              <a:gd name="connsiteY1" fmla="*/ 2037463 h 12975914"/>
              <a:gd name="connsiteX2" fmla="*/ 6690535 w 10358675"/>
              <a:gd name="connsiteY2" fmla="*/ 12975914 h 12975914"/>
              <a:gd name="connsiteX3" fmla="*/ 3940 w 10358675"/>
              <a:gd name="connsiteY3" fmla="*/ 11018349 h 12975914"/>
              <a:gd name="connsiteX4" fmla="*/ 0 w 10358675"/>
              <a:gd name="connsiteY4" fmla="*/ 19028 h 12975914"/>
              <a:gd name="connsiteX0" fmla="*/ 0 w 10358675"/>
              <a:gd name="connsiteY0" fmla="*/ 19372 h 12976258"/>
              <a:gd name="connsiteX1" fmla="*/ 10358675 w 10358675"/>
              <a:gd name="connsiteY1" fmla="*/ 2037807 h 12976258"/>
              <a:gd name="connsiteX2" fmla="*/ 6690535 w 10358675"/>
              <a:gd name="connsiteY2" fmla="*/ 12976258 h 12976258"/>
              <a:gd name="connsiteX3" fmla="*/ 3940 w 10358675"/>
              <a:gd name="connsiteY3" fmla="*/ 11018693 h 12976258"/>
              <a:gd name="connsiteX4" fmla="*/ 0 w 10358675"/>
              <a:gd name="connsiteY4" fmla="*/ 19372 h 12976258"/>
              <a:gd name="connsiteX0" fmla="*/ 32955 w 10391630"/>
              <a:gd name="connsiteY0" fmla="*/ 19372 h 12976258"/>
              <a:gd name="connsiteX1" fmla="*/ 10391630 w 10391630"/>
              <a:gd name="connsiteY1" fmla="*/ 2037807 h 12976258"/>
              <a:gd name="connsiteX2" fmla="*/ 6723490 w 10391630"/>
              <a:gd name="connsiteY2" fmla="*/ 12976258 h 12976258"/>
              <a:gd name="connsiteX3" fmla="*/ 35 w 10391630"/>
              <a:gd name="connsiteY3" fmla="*/ 11036278 h 12976258"/>
              <a:gd name="connsiteX4" fmla="*/ 32955 w 10391630"/>
              <a:gd name="connsiteY4" fmla="*/ 19372 h 12976258"/>
              <a:gd name="connsiteX0" fmla="*/ 32955 w 10391630"/>
              <a:gd name="connsiteY0" fmla="*/ 19372 h 12976258"/>
              <a:gd name="connsiteX1" fmla="*/ 10391630 w 10391630"/>
              <a:gd name="connsiteY1" fmla="*/ 2037807 h 12976258"/>
              <a:gd name="connsiteX2" fmla="*/ 6723490 w 10391630"/>
              <a:gd name="connsiteY2" fmla="*/ 12976258 h 12976258"/>
              <a:gd name="connsiteX3" fmla="*/ 35 w 10391630"/>
              <a:gd name="connsiteY3" fmla="*/ 11036278 h 12976258"/>
              <a:gd name="connsiteX4" fmla="*/ 32955 w 10391630"/>
              <a:gd name="connsiteY4" fmla="*/ 19372 h 12976258"/>
              <a:gd name="connsiteX0" fmla="*/ 32955 w 10391630"/>
              <a:gd name="connsiteY0" fmla="*/ 19372 h 12976258"/>
              <a:gd name="connsiteX1" fmla="*/ 10391630 w 10391630"/>
              <a:gd name="connsiteY1" fmla="*/ 2037807 h 12976258"/>
              <a:gd name="connsiteX2" fmla="*/ 6723490 w 10391630"/>
              <a:gd name="connsiteY2" fmla="*/ 12976258 h 12976258"/>
              <a:gd name="connsiteX3" fmla="*/ 35 w 10391630"/>
              <a:gd name="connsiteY3" fmla="*/ 11036278 h 12976258"/>
              <a:gd name="connsiteX4" fmla="*/ 32955 w 10391630"/>
              <a:gd name="connsiteY4" fmla="*/ 19372 h 12976258"/>
              <a:gd name="connsiteX0" fmla="*/ 32955 w 10400443"/>
              <a:gd name="connsiteY0" fmla="*/ 19760 h 12976646"/>
              <a:gd name="connsiteX1" fmla="*/ 10400443 w 10400443"/>
              <a:gd name="connsiteY1" fmla="*/ 2012552 h 12976646"/>
              <a:gd name="connsiteX2" fmla="*/ 6723490 w 10400443"/>
              <a:gd name="connsiteY2" fmla="*/ 12976646 h 12976646"/>
              <a:gd name="connsiteX3" fmla="*/ 35 w 10400443"/>
              <a:gd name="connsiteY3" fmla="*/ 11036666 h 12976646"/>
              <a:gd name="connsiteX4" fmla="*/ 32955 w 10400443"/>
              <a:gd name="connsiteY4" fmla="*/ 19760 h 129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0443" h="12976646">
                <a:moveTo>
                  <a:pt x="32955" y="19760"/>
                </a:moveTo>
                <a:cubicBezTo>
                  <a:pt x="3912938" y="-161761"/>
                  <a:pt x="6673685" y="939206"/>
                  <a:pt x="10400443" y="2012552"/>
                </a:cubicBezTo>
                <a:lnTo>
                  <a:pt x="6723490" y="12976646"/>
                </a:lnTo>
                <a:cubicBezTo>
                  <a:pt x="4482338" y="12329986"/>
                  <a:pt x="2223562" y="11734613"/>
                  <a:pt x="35" y="11036666"/>
                </a:cubicBezTo>
                <a:cubicBezTo>
                  <a:pt x="-1278" y="7370226"/>
                  <a:pt x="34268" y="3686200"/>
                  <a:pt x="32955" y="19760"/>
                </a:cubicBezTo>
                <a:close/>
              </a:path>
            </a:pathLst>
          </a:custGeom>
          <a:blipFill>
            <a:blip r:embed="rId17"/>
            <a:stretch>
              <a:fillRect l="-13608" t="214" r="-30135" b="-12329"/>
            </a:stretch>
          </a:blipFill>
        </p:spPr>
        <p:txBody>
          <a:bodyPr/>
          <a:lstStyle/>
          <a:p>
            <a:endParaRPr lang="en-BE" sz="1200"/>
          </a:p>
        </p:txBody>
      </p:sp>
      <p:sp>
        <p:nvSpPr>
          <p:cNvPr id="49" name="Freeform 24">
            <a:extLst>
              <a:ext uri="{FF2B5EF4-FFF2-40B4-BE49-F238E27FC236}">
                <a16:creationId xmlns:a16="http://schemas.microsoft.com/office/drawing/2014/main" id="{EE9C6B16-34CD-16F6-728C-1205E6514128}"/>
              </a:ext>
            </a:extLst>
          </p:cNvPr>
          <p:cNvSpPr>
            <a:spLocks noGrp="1" noRot="1" noMove="1" noResize="1" noEditPoints="1" noAdjustHandles="1" noChangeArrowheads="1" noChangeShapeType="1"/>
          </p:cNvSpPr>
          <p:nvPr/>
        </p:nvSpPr>
        <p:spPr>
          <a:xfrm>
            <a:off x="16764" y="6313436"/>
            <a:ext cx="1032186" cy="519165"/>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BE" sz="1200"/>
          </a:p>
        </p:txBody>
      </p:sp>
    </p:spTree>
    <p:extLst>
      <p:ext uri="{BB962C8B-B14F-4D97-AF65-F5344CB8AC3E}">
        <p14:creationId xmlns:p14="http://schemas.microsoft.com/office/powerpoint/2010/main" val="385535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3">
            <a:extLst>
              <a:ext uri="{FF2B5EF4-FFF2-40B4-BE49-F238E27FC236}">
                <a16:creationId xmlns:a16="http://schemas.microsoft.com/office/drawing/2014/main" id="{DAE5E013-4EDF-1173-1024-4BABBF5DAC3D}"/>
              </a:ext>
            </a:extLst>
          </p:cNvPr>
          <p:cNvGrpSpPr/>
          <p:nvPr/>
        </p:nvGrpSpPr>
        <p:grpSpPr>
          <a:xfrm rot="-1815519">
            <a:off x="5686231" y="3702400"/>
            <a:ext cx="9474703" cy="9403569"/>
            <a:chOff x="0" y="-57150"/>
            <a:chExt cx="5667751" cy="3714990"/>
          </a:xfrm>
        </p:grpSpPr>
        <p:sp>
          <p:nvSpPr>
            <p:cNvPr id="51" name="Freeform 4">
              <a:extLst>
                <a:ext uri="{FF2B5EF4-FFF2-40B4-BE49-F238E27FC236}">
                  <a16:creationId xmlns:a16="http://schemas.microsoft.com/office/drawing/2014/main" id="{13228509-743D-8FB2-D081-6D9754318E54}"/>
                </a:ext>
              </a:extLst>
            </p:cNvPr>
            <p:cNvSpPr/>
            <p:nvPr/>
          </p:nvSpPr>
          <p:spPr>
            <a:xfrm>
              <a:off x="0" y="-7914"/>
              <a:ext cx="5647208" cy="1642763"/>
            </a:xfrm>
            <a:custGeom>
              <a:avLst/>
              <a:gdLst>
                <a:gd name="connsiteX0" fmla="*/ 0 w 5667751"/>
                <a:gd name="connsiteY0" fmla="*/ 0 h 3657840"/>
                <a:gd name="connsiteX1" fmla="*/ 5667751 w 5667751"/>
                <a:gd name="connsiteY1" fmla="*/ 0 h 3657840"/>
                <a:gd name="connsiteX2" fmla="*/ 5667751 w 5667751"/>
                <a:gd name="connsiteY2" fmla="*/ 3657840 h 3657840"/>
                <a:gd name="connsiteX3" fmla="*/ 0 w 5667751"/>
                <a:gd name="connsiteY3" fmla="*/ 0 h 3657840"/>
                <a:gd name="connsiteX0" fmla="*/ 0 w 5667751"/>
                <a:gd name="connsiteY0" fmla="*/ 0 h 1625051"/>
                <a:gd name="connsiteX1" fmla="*/ 5667751 w 5667751"/>
                <a:gd name="connsiteY1" fmla="*/ 0 h 1625051"/>
                <a:gd name="connsiteX2" fmla="*/ 4214479 w 5667751"/>
                <a:gd name="connsiteY2" fmla="*/ 1625051 h 1625051"/>
                <a:gd name="connsiteX3" fmla="*/ 0 w 5667751"/>
                <a:gd name="connsiteY3" fmla="*/ 0 h 1625051"/>
                <a:gd name="connsiteX0" fmla="*/ 0 w 5667751"/>
                <a:gd name="connsiteY0" fmla="*/ 0 h 1634849"/>
                <a:gd name="connsiteX1" fmla="*/ 5667751 w 5667751"/>
                <a:gd name="connsiteY1" fmla="*/ 0 h 1634849"/>
                <a:gd name="connsiteX2" fmla="*/ 4224179 w 5667751"/>
                <a:gd name="connsiteY2" fmla="*/ 1634849 h 1634849"/>
                <a:gd name="connsiteX3" fmla="*/ 0 w 5667751"/>
                <a:gd name="connsiteY3" fmla="*/ 0 h 1634849"/>
                <a:gd name="connsiteX0" fmla="*/ 0 w 5647208"/>
                <a:gd name="connsiteY0" fmla="*/ 7914 h 1642763"/>
                <a:gd name="connsiteX1" fmla="*/ 5647208 w 5647208"/>
                <a:gd name="connsiteY1" fmla="*/ 0 h 1642763"/>
                <a:gd name="connsiteX2" fmla="*/ 4224179 w 5647208"/>
                <a:gd name="connsiteY2" fmla="*/ 1642763 h 1642763"/>
                <a:gd name="connsiteX3" fmla="*/ 0 w 5647208"/>
                <a:gd name="connsiteY3" fmla="*/ 7914 h 1642763"/>
              </a:gdLst>
              <a:ahLst/>
              <a:cxnLst>
                <a:cxn ang="0">
                  <a:pos x="connsiteX0" y="connsiteY0"/>
                </a:cxn>
                <a:cxn ang="0">
                  <a:pos x="connsiteX1" y="connsiteY1"/>
                </a:cxn>
                <a:cxn ang="0">
                  <a:pos x="connsiteX2" y="connsiteY2"/>
                </a:cxn>
                <a:cxn ang="0">
                  <a:pos x="connsiteX3" y="connsiteY3"/>
                </a:cxn>
              </a:cxnLst>
              <a:rect l="l" t="t" r="r" b="b"/>
              <a:pathLst>
                <a:path w="5647208" h="1642763">
                  <a:moveTo>
                    <a:pt x="0" y="7914"/>
                  </a:moveTo>
                  <a:lnTo>
                    <a:pt x="5647208" y="0"/>
                  </a:lnTo>
                  <a:lnTo>
                    <a:pt x="4224179" y="1642763"/>
                  </a:lnTo>
                  <a:lnTo>
                    <a:pt x="0" y="791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52" name="TextBox 5">
              <a:extLst>
                <a:ext uri="{FF2B5EF4-FFF2-40B4-BE49-F238E27FC236}">
                  <a16:creationId xmlns:a16="http://schemas.microsoft.com/office/drawing/2014/main" id="{4B406061-237A-BF44-9CF0-00C85D23E0CB}"/>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12" name="Group 12"/>
          <p:cNvGrpSpPr/>
          <p:nvPr/>
        </p:nvGrpSpPr>
        <p:grpSpPr>
          <a:xfrm>
            <a:off x="1152179" y="2283041"/>
            <a:ext cx="777075" cy="777075"/>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CEDB32">
                <a:alpha val="38824"/>
              </a:srgbClr>
            </a:solidFill>
          </p:spPr>
          <p:txBody>
            <a:bodyPr/>
            <a:lstStyle/>
            <a:p>
              <a:pPr defTabSz="609630">
                <a:defRPr/>
              </a:pPr>
              <a:endParaRPr lang="en-BE" sz="600">
                <a:solidFill>
                  <a:prstClr val="black"/>
                </a:solidFill>
                <a:latin typeface="Calibri"/>
              </a:endParaRPr>
            </a:p>
          </p:txBody>
        </p:sp>
        <p:sp>
          <p:nvSpPr>
            <p:cNvPr id="14" name="TextBox 14"/>
            <p:cNvSpPr txBox="1"/>
            <p:nvPr/>
          </p:nvSpPr>
          <p:spPr>
            <a:xfrm>
              <a:off x="0" y="-38100"/>
              <a:ext cx="812800" cy="850900"/>
            </a:xfrm>
            <a:prstGeom prst="rect">
              <a:avLst/>
            </a:prstGeom>
          </p:spPr>
          <p:txBody>
            <a:bodyPr lIns="33867" tIns="33867" rIns="33867" bIns="33867" rtlCol="0" anchor="ctr"/>
            <a:lstStyle/>
            <a:p>
              <a:pPr algn="ctr" defTabSz="609630">
                <a:lnSpc>
                  <a:spcPts val="1773"/>
                </a:lnSpc>
                <a:defRPr/>
              </a:pPr>
              <a:endParaRPr sz="600">
                <a:solidFill>
                  <a:prstClr val="black"/>
                </a:solidFill>
                <a:latin typeface="Calibri"/>
              </a:endParaRPr>
            </a:p>
          </p:txBody>
        </p:sp>
      </p:grpSp>
      <p:grpSp>
        <p:nvGrpSpPr>
          <p:cNvPr id="38" name="Group 27">
            <a:extLst>
              <a:ext uri="{FF2B5EF4-FFF2-40B4-BE49-F238E27FC236}">
                <a16:creationId xmlns:a16="http://schemas.microsoft.com/office/drawing/2014/main" id="{30EF6CB2-F796-BCA3-BF72-A3273FF50A8C}"/>
              </a:ext>
            </a:extLst>
          </p:cNvPr>
          <p:cNvGrpSpPr/>
          <p:nvPr/>
        </p:nvGrpSpPr>
        <p:grpSpPr>
          <a:xfrm rot="-7991884">
            <a:off x="11053467" y="-489132"/>
            <a:ext cx="1002789" cy="975749"/>
            <a:chOff x="-2" y="-82627"/>
            <a:chExt cx="4761581" cy="4444028"/>
          </a:xfrm>
        </p:grpSpPr>
        <p:sp>
          <p:nvSpPr>
            <p:cNvPr id="39" name="Freeform 28">
              <a:extLst>
                <a:ext uri="{FF2B5EF4-FFF2-40B4-BE49-F238E27FC236}">
                  <a16:creationId xmlns:a16="http://schemas.microsoft.com/office/drawing/2014/main" id="{2C733F30-30D8-A3C5-A378-E6163BDA5A6C}"/>
                </a:ext>
              </a:extLst>
            </p:cNvPr>
            <p:cNvSpPr/>
            <p:nvPr/>
          </p:nvSpPr>
          <p:spPr>
            <a:xfrm>
              <a:off x="-2" y="-82627"/>
              <a:ext cx="4669836" cy="4444028"/>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361400"/>
                <a:gd name="connsiteX1" fmla="*/ 4761579 w 4761579"/>
                <a:gd name="connsiteY1" fmla="*/ 0 h 4361400"/>
                <a:gd name="connsiteX2" fmla="*/ 180694 w 4761579"/>
                <a:gd name="connsiteY2" fmla="*/ 4361401 h 4361400"/>
                <a:gd name="connsiteX3" fmla="*/ 0 w 4761579"/>
                <a:gd name="connsiteY3" fmla="*/ 0 h 4361400"/>
                <a:gd name="connsiteX0" fmla="*/ 0 w 4669835"/>
                <a:gd name="connsiteY0" fmla="*/ 82627 h 4444027"/>
                <a:gd name="connsiteX1" fmla="*/ 4669835 w 4669835"/>
                <a:gd name="connsiteY1" fmla="*/ 0 h 4444027"/>
                <a:gd name="connsiteX2" fmla="*/ 180694 w 4669835"/>
                <a:gd name="connsiteY2" fmla="*/ 4444028 h 4444027"/>
                <a:gd name="connsiteX3" fmla="*/ 0 w 4669835"/>
                <a:gd name="connsiteY3" fmla="*/ 82627 h 4444027"/>
              </a:gdLst>
              <a:ahLst/>
              <a:cxnLst>
                <a:cxn ang="0">
                  <a:pos x="connsiteX0" y="connsiteY0"/>
                </a:cxn>
                <a:cxn ang="0">
                  <a:pos x="connsiteX1" y="connsiteY1"/>
                </a:cxn>
                <a:cxn ang="0">
                  <a:pos x="connsiteX2" y="connsiteY2"/>
                </a:cxn>
                <a:cxn ang="0">
                  <a:pos x="connsiteX3" y="connsiteY3"/>
                </a:cxn>
              </a:cxnLst>
              <a:rect l="l" t="t" r="r" b="b"/>
              <a:pathLst>
                <a:path w="4669835" h="4444027">
                  <a:moveTo>
                    <a:pt x="0" y="82627"/>
                  </a:moveTo>
                  <a:lnTo>
                    <a:pt x="4669835" y="0"/>
                  </a:lnTo>
                  <a:lnTo>
                    <a:pt x="180694" y="4444028"/>
                  </a:lnTo>
                  <a:lnTo>
                    <a:pt x="0" y="82627"/>
                  </a:lnTo>
                  <a:close/>
                </a:path>
              </a:pathLst>
            </a:custGeom>
            <a:solidFill>
              <a:srgbClr val="CEDB32">
                <a:alpha val="73725"/>
              </a:srgbClr>
            </a:solidFill>
          </p:spPr>
          <p:txBody>
            <a:bodyPr/>
            <a:lstStyle/>
            <a:p>
              <a:pPr defTabSz="609630">
                <a:defRPr/>
              </a:pPr>
              <a:endParaRPr lang="en-BE" sz="600">
                <a:solidFill>
                  <a:prstClr val="black"/>
                </a:solidFill>
                <a:latin typeface="Calibri"/>
              </a:endParaRPr>
            </a:p>
          </p:txBody>
        </p:sp>
        <p:sp>
          <p:nvSpPr>
            <p:cNvPr id="40" name="TextBox 29">
              <a:extLst>
                <a:ext uri="{FF2B5EF4-FFF2-40B4-BE49-F238E27FC236}">
                  <a16:creationId xmlns:a16="http://schemas.microsoft.com/office/drawing/2014/main" id="{BFAA52E7-C3B1-FD9B-6C2C-05202283C7A8}"/>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7" name="Group 6">
            <a:extLst>
              <a:ext uri="{FF2B5EF4-FFF2-40B4-BE49-F238E27FC236}">
                <a16:creationId xmlns:a16="http://schemas.microsoft.com/office/drawing/2014/main" id="{271E338B-D7C8-6A54-AF23-F148AA959E0A}"/>
              </a:ext>
            </a:extLst>
          </p:cNvPr>
          <p:cNvGrpSpPr/>
          <p:nvPr/>
        </p:nvGrpSpPr>
        <p:grpSpPr>
          <a:xfrm rot="-2700000">
            <a:off x="6286565" y="2378264"/>
            <a:ext cx="9667728" cy="6842449"/>
            <a:chOff x="0" y="-57150"/>
            <a:chExt cx="4761579" cy="4338601"/>
          </a:xfrm>
        </p:grpSpPr>
        <p:sp>
          <p:nvSpPr>
            <p:cNvPr id="48" name="Freeform 7">
              <a:extLst>
                <a:ext uri="{FF2B5EF4-FFF2-40B4-BE49-F238E27FC236}">
                  <a16:creationId xmlns:a16="http://schemas.microsoft.com/office/drawing/2014/main" id="{B9348141-9B0C-DB1E-9571-C10C49A4BC17}"/>
                </a:ext>
              </a:extLst>
            </p:cNvPr>
            <p:cNvSpPr/>
            <p:nvPr/>
          </p:nvSpPr>
          <p:spPr>
            <a:xfrm>
              <a:off x="0" y="-5915"/>
              <a:ext cx="4756979" cy="3092789"/>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3033399"/>
                <a:gd name="connsiteX1" fmla="*/ 4761579 w 4761579"/>
                <a:gd name="connsiteY1" fmla="*/ 0 h 3033399"/>
                <a:gd name="connsiteX2" fmla="*/ 2364687 w 4761579"/>
                <a:gd name="connsiteY2" fmla="*/ 3033399 h 3033399"/>
                <a:gd name="connsiteX3" fmla="*/ 0 w 4761579"/>
                <a:gd name="connsiteY3" fmla="*/ 0 h 3033399"/>
                <a:gd name="connsiteX0" fmla="*/ 0 w 4756979"/>
                <a:gd name="connsiteY0" fmla="*/ 5915 h 3039314"/>
                <a:gd name="connsiteX1" fmla="*/ 4756979 w 4756979"/>
                <a:gd name="connsiteY1" fmla="*/ 0 h 3039314"/>
                <a:gd name="connsiteX2" fmla="*/ 2364687 w 4756979"/>
                <a:gd name="connsiteY2" fmla="*/ 3039314 h 3039314"/>
                <a:gd name="connsiteX3" fmla="*/ 0 w 4756979"/>
                <a:gd name="connsiteY3" fmla="*/ 5915 h 3039314"/>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 name="connsiteX0" fmla="*/ 0 w 4756979"/>
                <a:gd name="connsiteY0" fmla="*/ 5915 h 3092789"/>
                <a:gd name="connsiteX1" fmla="*/ 4756979 w 4756979"/>
                <a:gd name="connsiteY1" fmla="*/ 0 h 3092789"/>
                <a:gd name="connsiteX2" fmla="*/ 2387764 w 4756979"/>
                <a:gd name="connsiteY2" fmla="*/ 3092789 h 3092789"/>
                <a:gd name="connsiteX3" fmla="*/ 0 w 4756979"/>
                <a:gd name="connsiteY3" fmla="*/ 5915 h 3092789"/>
              </a:gdLst>
              <a:ahLst/>
              <a:cxnLst>
                <a:cxn ang="0">
                  <a:pos x="connsiteX0" y="connsiteY0"/>
                </a:cxn>
                <a:cxn ang="0">
                  <a:pos x="connsiteX1" y="connsiteY1"/>
                </a:cxn>
                <a:cxn ang="0">
                  <a:pos x="connsiteX2" y="connsiteY2"/>
                </a:cxn>
                <a:cxn ang="0">
                  <a:pos x="connsiteX3" y="connsiteY3"/>
                </a:cxn>
              </a:cxnLst>
              <a:rect l="l" t="t" r="r" b="b"/>
              <a:pathLst>
                <a:path w="4756979" h="3092789">
                  <a:moveTo>
                    <a:pt x="0" y="5915"/>
                  </a:moveTo>
                  <a:lnTo>
                    <a:pt x="4756979" y="0"/>
                  </a:lnTo>
                  <a:lnTo>
                    <a:pt x="2387764" y="3092789"/>
                  </a:lnTo>
                  <a:lnTo>
                    <a:pt x="0" y="5915"/>
                  </a:lnTo>
                  <a:close/>
                </a:path>
              </a:pathLst>
            </a:custGeom>
            <a:solidFill>
              <a:srgbClr val="CEDB32">
                <a:alpha val="56863"/>
              </a:srgbClr>
            </a:solidFill>
          </p:spPr>
          <p:txBody>
            <a:bodyPr/>
            <a:lstStyle/>
            <a:p>
              <a:pPr defTabSz="609630">
                <a:defRPr/>
              </a:pPr>
              <a:endParaRPr lang="en-BE" sz="600">
                <a:solidFill>
                  <a:prstClr val="black"/>
                </a:solidFill>
                <a:latin typeface="Calibri"/>
              </a:endParaRPr>
            </a:p>
          </p:txBody>
        </p:sp>
        <p:sp>
          <p:nvSpPr>
            <p:cNvPr id="49" name="TextBox 8">
              <a:extLst>
                <a:ext uri="{FF2B5EF4-FFF2-40B4-BE49-F238E27FC236}">
                  <a16:creationId xmlns:a16="http://schemas.microsoft.com/office/drawing/2014/main" id="{1C982445-2425-EF8E-E11C-2DF510161FC7}"/>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1" name="Group 30">
            <a:extLst>
              <a:ext uri="{FF2B5EF4-FFF2-40B4-BE49-F238E27FC236}">
                <a16:creationId xmlns:a16="http://schemas.microsoft.com/office/drawing/2014/main" id="{4EB4243D-7ED7-E876-0B32-90DDFAC25EF5}"/>
              </a:ext>
            </a:extLst>
          </p:cNvPr>
          <p:cNvGrpSpPr/>
          <p:nvPr/>
        </p:nvGrpSpPr>
        <p:grpSpPr>
          <a:xfrm rot="2873334">
            <a:off x="11519301" y="-316396"/>
            <a:ext cx="593891" cy="632791"/>
            <a:chOff x="-1" y="-57150"/>
            <a:chExt cx="5667752" cy="3714990"/>
          </a:xfrm>
        </p:grpSpPr>
        <p:sp>
          <p:nvSpPr>
            <p:cNvPr id="42" name="Freeform 31">
              <a:extLst>
                <a:ext uri="{FF2B5EF4-FFF2-40B4-BE49-F238E27FC236}">
                  <a16:creationId xmlns:a16="http://schemas.microsoft.com/office/drawing/2014/main" id="{7DD79454-7555-7130-52CD-A6CEEC0FFB76}"/>
                </a:ext>
              </a:extLst>
            </p:cNvPr>
            <p:cNvSpPr/>
            <p:nvPr/>
          </p:nvSpPr>
          <p:spPr>
            <a:xfrm>
              <a:off x="-1" y="68806"/>
              <a:ext cx="5667751" cy="3589034"/>
            </a:xfrm>
            <a:custGeom>
              <a:avLst/>
              <a:gdLst>
                <a:gd name="connsiteX0" fmla="*/ 0 w 5667751"/>
                <a:gd name="connsiteY0" fmla="*/ 3657840 h 3657840"/>
                <a:gd name="connsiteX1" fmla="*/ 5667751 w 5667751"/>
                <a:gd name="connsiteY1" fmla="*/ 0 h 3657840"/>
                <a:gd name="connsiteX2" fmla="*/ 5667751 w 5667751"/>
                <a:gd name="connsiteY2" fmla="*/ 3657840 h 3657840"/>
                <a:gd name="connsiteX3" fmla="*/ 0 w 5667751"/>
                <a:gd name="connsiteY3" fmla="*/ 3657840 h 3657840"/>
                <a:gd name="connsiteX0" fmla="*/ 0 w 5667751"/>
                <a:gd name="connsiteY0" fmla="*/ 3589034 h 3589034"/>
                <a:gd name="connsiteX1" fmla="*/ 5225680 w 5667751"/>
                <a:gd name="connsiteY1" fmla="*/ 0 h 3589034"/>
                <a:gd name="connsiteX2" fmla="*/ 5667751 w 5667751"/>
                <a:gd name="connsiteY2" fmla="*/ 3589034 h 3589034"/>
                <a:gd name="connsiteX3" fmla="*/ 0 w 5667751"/>
                <a:gd name="connsiteY3" fmla="*/ 3589034 h 3589034"/>
              </a:gdLst>
              <a:ahLst/>
              <a:cxnLst>
                <a:cxn ang="0">
                  <a:pos x="connsiteX0" y="connsiteY0"/>
                </a:cxn>
                <a:cxn ang="0">
                  <a:pos x="connsiteX1" y="connsiteY1"/>
                </a:cxn>
                <a:cxn ang="0">
                  <a:pos x="connsiteX2" y="connsiteY2"/>
                </a:cxn>
                <a:cxn ang="0">
                  <a:pos x="connsiteX3" y="connsiteY3"/>
                </a:cxn>
              </a:cxnLst>
              <a:rect l="l" t="t" r="r" b="b"/>
              <a:pathLst>
                <a:path w="5667751" h="3589034">
                  <a:moveTo>
                    <a:pt x="0" y="3589034"/>
                  </a:moveTo>
                  <a:lnTo>
                    <a:pt x="5225680" y="0"/>
                  </a:lnTo>
                  <a:lnTo>
                    <a:pt x="5667751" y="3589034"/>
                  </a:lnTo>
                  <a:lnTo>
                    <a:pt x="0" y="3589034"/>
                  </a:lnTo>
                  <a:close/>
                </a:path>
              </a:pathLst>
            </a:custGeom>
            <a:solidFill>
              <a:srgbClr val="E74D37">
                <a:alpha val="80784"/>
              </a:srgbClr>
            </a:solidFill>
          </p:spPr>
          <p:txBody>
            <a:bodyPr/>
            <a:lstStyle/>
            <a:p>
              <a:pPr defTabSz="609630">
                <a:defRPr/>
              </a:pPr>
              <a:endParaRPr lang="en-BE" sz="600">
                <a:solidFill>
                  <a:prstClr val="black"/>
                </a:solidFill>
                <a:latin typeface="Calibri"/>
              </a:endParaRPr>
            </a:p>
          </p:txBody>
        </p:sp>
        <p:sp>
          <p:nvSpPr>
            <p:cNvPr id="43" name="TextBox 32">
              <a:extLst>
                <a:ext uri="{FF2B5EF4-FFF2-40B4-BE49-F238E27FC236}">
                  <a16:creationId xmlns:a16="http://schemas.microsoft.com/office/drawing/2014/main" id="{E49672F5-65A6-5E42-4EDD-5196D7117585}"/>
                </a:ext>
              </a:extLst>
            </p:cNvPr>
            <p:cNvSpPr txBox="1"/>
            <p:nvPr/>
          </p:nvSpPr>
          <p:spPr>
            <a:xfrm>
              <a:off x="0" y="-57150"/>
              <a:ext cx="5667751" cy="371499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44" name="Group 33">
            <a:extLst>
              <a:ext uri="{FF2B5EF4-FFF2-40B4-BE49-F238E27FC236}">
                <a16:creationId xmlns:a16="http://schemas.microsoft.com/office/drawing/2014/main" id="{D3A0C975-8BCB-11CC-E769-2655A235F568}"/>
              </a:ext>
            </a:extLst>
          </p:cNvPr>
          <p:cNvGrpSpPr/>
          <p:nvPr/>
        </p:nvGrpSpPr>
        <p:grpSpPr>
          <a:xfrm rot="-7800962">
            <a:off x="10562678" y="-101871"/>
            <a:ext cx="158993" cy="200299"/>
            <a:chOff x="-181408" y="-57150"/>
            <a:chExt cx="4942996" cy="4338601"/>
          </a:xfrm>
        </p:grpSpPr>
        <p:sp>
          <p:nvSpPr>
            <p:cNvPr id="45" name="Freeform 34">
              <a:extLst>
                <a:ext uri="{FF2B5EF4-FFF2-40B4-BE49-F238E27FC236}">
                  <a16:creationId xmlns:a16="http://schemas.microsoft.com/office/drawing/2014/main" id="{2B7DF578-2D0C-BE8F-ED2A-9BF326452783}"/>
                </a:ext>
              </a:extLst>
            </p:cNvPr>
            <p:cNvSpPr/>
            <p:nvPr/>
          </p:nvSpPr>
          <p:spPr>
            <a:xfrm>
              <a:off x="-181408" y="9"/>
              <a:ext cx="4942996" cy="4175323"/>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181417 w 4942996"/>
                <a:gd name="connsiteY0" fmla="*/ 0 h 4175328"/>
                <a:gd name="connsiteX1" fmla="*/ 4942996 w 4942996"/>
                <a:gd name="connsiteY1" fmla="*/ 0 h 4175328"/>
                <a:gd name="connsiteX2" fmla="*/ -10 w 4942996"/>
                <a:gd name="connsiteY2" fmla="*/ 4175326 h 4175328"/>
                <a:gd name="connsiteX3" fmla="*/ 181417 w 4942996"/>
                <a:gd name="connsiteY3" fmla="*/ 0 h 4175328"/>
              </a:gdLst>
              <a:ahLst/>
              <a:cxnLst>
                <a:cxn ang="0">
                  <a:pos x="connsiteX0" y="connsiteY0"/>
                </a:cxn>
                <a:cxn ang="0">
                  <a:pos x="connsiteX1" y="connsiteY1"/>
                </a:cxn>
                <a:cxn ang="0">
                  <a:pos x="connsiteX2" y="connsiteY2"/>
                </a:cxn>
                <a:cxn ang="0">
                  <a:pos x="connsiteX3" y="connsiteY3"/>
                </a:cxn>
              </a:cxnLst>
              <a:rect l="l" t="t" r="r" b="b"/>
              <a:pathLst>
                <a:path w="4942996" h="4175328">
                  <a:moveTo>
                    <a:pt x="181417" y="0"/>
                  </a:moveTo>
                  <a:lnTo>
                    <a:pt x="4942996" y="0"/>
                  </a:lnTo>
                  <a:lnTo>
                    <a:pt x="-10" y="4175326"/>
                  </a:lnTo>
                  <a:lnTo>
                    <a:pt x="181417" y="0"/>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46" name="TextBox 35">
              <a:extLst>
                <a:ext uri="{FF2B5EF4-FFF2-40B4-BE49-F238E27FC236}">
                  <a16:creationId xmlns:a16="http://schemas.microsoft.com/office/drawing/2014/main" id="{A6E26565-75BA-F307-A642-97D15D322172}"/>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3" name="Group 21">
            <a:extLst>
              <a:ext uri="{FF2B5EF4-FFF2-40B4-BE49-F238E27FC236}">
                <a16:creationId xmlns:a16="http://schemas.microsoft.com/office/drawing/2014/main" id="{F46F2A68-30C5-3B56-B807-F5CBBB398421}"/>
              </a:ext>
            </a:extLst>
          </p:cNvPr>
          <p:cNvGrpSpPr/>
          <p:nvPr/>
        </p:nvGrpSpPr>
        <p:grpSpPr>
          <a:xfrm rot="-1822635">
            <a:off x="10787697" y="5279199"/>
            <a:ext cx="3621759" cy="7884468"/>
            <a:chOff x="0" y="-57150"/>
            <a:chExt cx="4761579" cy="3114851"/>
          </a:xfrm>
        </p:grpSpPr>
        <p:sp>
          <p:nvSpPr>
            <p:cNvPr id="54" name="Freeform 22">
              <a:extLst>
                <a:ext uri="{FF2B5EF4-FFF2-40B4-BE49-F238E27FC236}">
                  <a16:creationId xmlns:a16="http://schemas.microsoft.com/office/drawing/2014/main" id="{D3A30EE0-D413-E6E1-3311-24C48B9036AE}"/>
                </a:ext>
              </a:extLst>
            </p:cNvPr>
            <p:cNvSpPr/>
            <p:nvPr/>
          </p:nvSpPr>
          <p:spPr>
            <a:xfrm>
              <a:off x="0" y="-7943"/>
              <a:ext cx="4716486" cy="630746"/>
            </a:xfrm>
            <a:custGeom>
              <a:avLst/>
              <a:gdLst>
                <a:gd name="connsiteX0" fmla="*/ 0 w 4761579"/>
                <a:gd name="connsiteY0" fmla="*/ 0 h 3057701"/>
                <a:gd name="connsiteX1" fmla="*/ 4761579 w 4761579"/>
                <a:gd name="connsiteY1" fmla="*/ 0 h 3057701"/>
                <a:gd name="connsiteX2" fmla="*/ 4761579 w 4761579"/>
                <a:gd name="connsiteY2" fmla="*/ 3057701 h 3057701"/>
                <a:gd name="connsiteX3" fmla="*/ 0 w 4761579"/>
                <a:gd name="connsiteY3" fmla="*/ 0 h 3057701"/>
                <a:gd name="connsiteX0" fmla="*/ 0 w 4761579"/>
                <a:gd name="connsiteY0" fmla="*/ 0 h 622803"/>
                <a:gd name="connsiteX1" fmla="*/ 4761579 w 4761579"/>
                <a:gd name="connsiteY1" fmla="*/ 0 h 622803"/>
                <a:gd name="connsiteX2" fmla="*/ 3513252 w 4761579"/>
                <a:gd name="connsiteY2" fmla="*/ 622803 h 622803"/>
                <a:gd name="connsiteX3" fmla="*/ 0 w 4761579"/>
                <a:gd name="connsiteY3" fmla="*/ 0 h 622803"/>
                <a:gd name="connsiteX0" fmla="*/ 0 w 4716486"/>
                <a:gd name="connsiteY0" fmla="*/ 7943 h 630746"/>
                <a:gd name="connsiteX1" fmla="*/ 4716486 w 4716486"/>
                <a:gd name="connsiteY1" fmla="*/ 0 h 630746"/>
                <a:gd name="connsiteX2" fmla="*/ 3513252 w 4716486"/>
                <a:gd name="connsiteY2" fmla="*/ 630746 h 630746"/>
                <a:gd name="connsiteX3" fmla="*/ 0 w 4716486"/>
                <a:gd name="connsiteY3" fmla="*/ 7943 h 630746"/>
              </a:gdLst>
              <a:ahLst/>
              <a:cxnLst>
                <a:cxn ang="0">
                  <a:pos x="connsiteX0" y="connsiteY0"/>
                </a:cxn>
                <a:cxn ang="0">
                  <a:pos x="connsiteX1" y="connsiteY1"/>
                </a:cxn>
                <a:cxn ang="0">
                  <a:pos x="connsiteX2" y="connsiteY2"/>
                </a:cxn>
                <a:cxn ang="0">
                  <a:pos x="connsiteX3" y="connsiteY3"/>
                </a:cxn>
              </a:cxnLst>
              <a:rect l="l" t="t" r="r" b="b"/>
              <a:pathLst>
                <a:path w="4716486" h="630746">
                  <a:moveTo>
                    <a:pt x="0" y="7943"/>
                  </a:moveTo>
                  <a:lnTo>
                    <a:pt x="4716486" y="0"/>
                  </a:lnTo>
                  <a:lnTo>
                    <a:pt x="3513252" y="630746"/>
                  </a:lnTo>
                  <a:lnTo>
                    <a:pt x="0" y="7943"/>
                  </a:lnTo>
                  <a:close/>
                </a:path>
              </a:pathLst>
            </a:custGeom>
            <a:solidFill>
              <a:srgbClr val="6EB44B">
                <a:alpha val="50980"/>
              </a:srgbClr>
            </a:solidFill>
          </p:spPr>
          <p:txBody>
            <a:bodyPr/>
            <a:lstStyle/>
            <a:p>
              <a:pPr defTabSz="609630">
                <a:defRPr/>
              </a:pPr>
              <a:endParaRPr lang="en-BE" sz="600">
                <a:solidFill>
                  <a:prstClr val="black"/>
                </a:solidFill>
                <a:latin typeface="Calibri"/>
              </a:endParaRPr>
            </a:p>
          </p:txBody>
        </p:sp>
        <p:sp>
          <p:nvSpPr>
            <p:cNvPr id="55" name="TextBox 23">
              <a:extLst>
                <a:ext uri="{FF2B5EF4-FFF2-40B4-BE49-F238E27FC236}">
                  <a16:creationId xmlns:a16="http://schemas.microsoft.com/office/drawing/2014/main" id="{FC563235-CE49-ECB6-74D2-A1E22AE6419C}"/>
                </a:ext>
              </a:extLst>
            </p:cNvPr>
            <p:cNvSpPr txBox="1"/>
            <p:nvPr/>
          </p:nvSpPr>
          <p:spPr>
            <a:xfrm>
              <a:off x="0" y="-57150"/>
              <a:ext cx="4761579" cy="311485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grpSp>
        <p:nvGrpSpPr>
          <p:cNvPr id="56" name="Group 24">
            <a:extLst>
              <a:ext uri="{FF2B5EF4-FFF2-40B4-BE49-F238E27FC236}">
                <a16:creationId xmlns:a16="http://schemas.microsoft.com/office/drawing/2014/main" id="{1AB5942C-C9B8-17EE-2854-0AF9CED34941}"/>
              </a:ext>
            </a:extLst>
          </p:cNvPr>
          <p:cNvGrpSpPr/>
          <p:nvPr/>
        </p:nvGrpSpPr>
        <p:grpSpPr>
          <a:xfrm rot="-3818509">
            <a:off x="9477573" y="4026327"/>
            <a:ext cx="5029971" cy="2032019"/>
            <a:chOff x="0" y="-129090"/>
            <a:chExt cx="4761579" cy="4418220"/>
          </a:xfrm>
        </p:grpSpPr>
        <p:sp>
          <p:nvSpPr>
            <p:cNvPr id="57" name="Freeform 25">
              <a:extLst>
                <a:ext uri="{FF2B5EF4-FFF2-40B4-BE49-F238E27FC236}">
                  <a16:creationId xmlns:a16="http://schemas.microsoft.com/office/drawing/2014/main" id="{FF4D536F-3FCB-F112-4C83-CF960E1A2B86}"/>
                </a:ext>
              </a:extLst>
            </p:cNvPr>
            <p:cNvSpPr/>
            <p:nvPr/>
          </p:nvSpPr>
          <p:spPr>
            <a:xfrm>
              <a:off x="0" y="-129090"/>
              <a:ext cx="4733730" cy="4418220"/>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63309"/>
                <a:gd name="connsiteX1" fmla="*/ 4761579 w 4761579"/>
                <a:gd name="connsiteY1" fmla="*/ 0 h 4263309"/>
                <a:gd name="connsiteX2" fmla="*/ 920127 w 4761579"/>
                <a:gd name="connsiteY2" fmla="*/ 4263309 h 4263309"/>
                <a:gd name="connsiteX3" fmla="*/ 0 w 4761579"/>
                <a:gd name="connsiteY3" fmla="*/ 0 h 4263309"/>
                <a:gd name="connsiteX0" fmla="*/ 0 w 4761579"/>
                <a:gd name="connsiteY0" fmla="*/ 0 h 4289127"/>
                <a:gd name="connsiteX1" fmla="*/ 4761579 w 4761579"/>
                <a:gd name="connsiteY1" fmla="*/ 0 h 4289127"/>
                <a:gd name="connsiteX2" fmla="*/ 925696 w 4761579"/>
                <a:gd name="connsiteY2" fmla="*/ 4289126 h 4289127"/>
                <a:gd name="connsiteX3" fmla="*/ 0 w 4761579"/>
                <a:gd name="connsiteY3" fmla="*/ 0 h 4289127"/>
                <a:gd name="connsiteX0" fmla="*/ 0 w 4761579"/>
                <a:gd name="connsiteY0" fmla="*/ 1 h 4289127"/>
                <a:gd name="connsiteX1" fmla="*/ 4761579 w 4761579"/>
                <a:gd name="connsiteY1" fmla="*/ 0 h 4289127"/>
                <a:gd name="connsiteX2" fmla="*/ 925696 w 4761579"/>
                <a:gd name="connsiteY2" fmla="*/ 4289127 h 4289127"/>
                <a:gd name="connsiteX3" fmla="*/ 0 w 4761579"/>
                <a:gd name="connsiteY3" fmla="*/ 1 h 4289127"/>
                <a:gd name="connsiteX0" fmla="*/ 0 w 4744870"/>
                <a:gd name="connsiteY0" fmla="*/ 77455 h 4366581"/>
                <a:gd name="connsiteX1" fmla="*/ 4744870 w 4744870"/>
                <a:gd name="connsiteY1" fmla="*/ 0 h 4366581"/>
                <a:gd name="connsiteX2" fmla="*/ 925696 w 4744870"/>
                <a:gd name="connsiteY2" fmla="*/ 4366581 h 4366581"/>
                <a:gd name="connsiteX3" fmla="*/ 0 w 4744870"/>
                <a:gd name="connsiteY3" fmla="*/ 77455 h 4366581"/>
                <a:gd name="connsiteX0" fmla="*/ 0 w 4733730"/>
                <a:gd name="connsiteY0" fmla="*/ 129093 h 4418219"/>
                <a:gd name="connsiteX1" fmla="*/ 4733730 w 4733730"/>
                <a:gd name="connsiteY1" fmla="*/ 0 h 4418219"/>
                <a:gd name="connsiteX2" fmla="*/ 925696 w 4733730"/>
                <a:gd name="connsiteY2" fmla="*/ 4418219 h 4418219"/>
                <a:gd name="connsiteX3" fmla="*/ 0 w 4733730"/>
                <a:gd name="connsiteY3" fmla="*/ 129093 h 4418219"/>
              </a:gdLst>
              <a:ahLst/>
              <a:cxnLst>
                <a:cxn ang="0">
                  <a:pos x="connsiteX0" y="connsiteY0"/>
                </a:cxn>
                <a:cxn ang="0">
                  <a:pos x="connsiteX1" y="connsiteY1"/>
                </a:cxn>
                <a:cxn ang="0">
                  <a:pos x="connsiteX2" y="connsiteY2"/>
                </a:cxn>
                <a:cxn ang="0">
                  <a:pos x="connsiteX3" y="connsiteY3"/>
                </a:cxn>
              </a:cxnLst>
              <a:rect l="l" t="t" r="r" b="b"/>
              <a:pathLst>
                <a:path w="4733730" h="4418219">
                  <a:moveTo>
                    <a:pt x="0" y="129093"/>
                  </a:moveTo>
                  <a:lnTo>
                    <a:pt x="4733730" y="0"/>
                  </a:lnTo>
                  <a:lnTo>
                    <a:pt x="925696" y="4418219"/>
                  </a:lnTo>
                  <a:lnTo>
                    <a:pt x="0" y="129093"/>
                  </a:lnTo>
                  <a:close/>
                </a:path>
              </a:pathLst>
            </a:custGeom>
            <a:solidFill>
              <a:srgbClr val="67C2C8">
                <a:alpha val="63922"/>
              </a:srgbClr>
            </a:solidFill>
          </p:spPr>
          <p:txBody>
            <a:bodyPr/>
            <a:lstStyle/>
            <a:p>
              <a:pPr defTabSz="609630">
                <a:defRPr/>
              </a:pPr>
              <a:endParaRPr lang="en-BE" sz="600">
                <a:solidFill>
                  <a:prstClr val="black"/>
                </a:solidFill>
                <a:latin typeface="Calibri"/>
              </a:endParaRPr>
            </a:p>
          </p:txBody>
        </p:sp>
        <p:sp>
          <p:nvSpPr>
            <p:cNvPr id="58" name="TextBox 26">
              <a:extLst>
                <a:ext uri="{FF2B5EF4-FFF2-40B4-BE49-F238E27FC236}">
                  <a16:creationId xmlns:a16="http://schemas.microsoft.com/office/drawing/2014/main" id="{14F6E5C8-49D6-7048-D21E-FED8F6B2697A}"/>
                </a:ext>
              </a:extLst>
            </p:cNvPr>
            <p:cNvSpPr txBox="1"/>
            <p:nvPr/>
          </p:nvSpPr>
          <p:spPr>
            <a:xfrm>
              <a:off x="0" y="-57150"/>
              <a:ext cx="4761579" cy="4338601"/>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36" name="Freeform 20">
            <a:extLst>
              <a:ext uri="{FF2B5EF4-FFF2-40B4-BE49-F238E27FC236}">
                <a16:creationId xmlns:a16="http://schemas.microsoft.com/office/drawing/2014/main" id="{A1CA3CFA-46A8-8ED7-DAC3-1013006F4F8A}"/>
              </a:ext>
            </a:extLst>
          </p:cNvPr>
          <p:cNvSpPr/>
          <p:nvPr/>
        </p:nvSpPr>
        <p:spPr>
          <a:xfrm rot="19769197">
            <a:off x="5766691" y="-2177546"/>
            <a:ext cx="6771503" cy="7288755"/>
          </a:xfrm>
          <a:custGeom>
            <a:avLst/>
            <a:gdLst>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13110155"/>
              <a:gd name="connsiteY0" fmla="*/ 0 h 15424413"/>
              <a:gd name="connsiteX1" fmla="*/ 6365121 w 13110155"/>
              <a:gd name="connsiteY1" fmla="*/ 3400143 h 15424413"/>
              <a:gd name="connsiteX2" fmla="*/ 13110155 w 13110155"/>
              <a:gd name="connsiteY2" fmla="*/ 15424413 h 15424413"/>
              <a:gd name="connsiteX3" fmla="*/ 0 w 13110155"/>
              <a:gd name="connsiteY3" fmla="*/ 15424413 h 15424413"/>
              <a:gd name="connsiteX4" fmla="*/ 0 w 13110155"/>
              <a:gd name="connsiteY4" fmla="*/ 0 h 15424413"/>
              <a:gd name="connsiteX0" fmla="*/ 0 w 9812014"/>
              <a:gd name="connsiteY0" fmla="*/ 0 h 15424413"/>
              <a:gd name="connsiteX1" fmla="*/ 6365121 w 9812014"/>
              <a:gd name="connsiteY1" fmla="*/ 3400143 h 15424413"/>
              <a:gd name="connsiteX2" fmla="*/ 9812014 w 9812014"/>
              <a:gd name="connsiteY2" fmla="*/ 13144463 h 15424413"/>
              <a:gd name="connsiteX3" fmla="*/ 0 w 9812014"/>
              <a:gd name="connsiteY3" fmla="*/ 15424413 h 15424413"/>
              <a:gd name="connsiteX4" fmla="*/ 0 w 9812014"/>
              <a:gd name="connsiteY4" fmla="*/ 0 h 15424413"/>
              <a:gd name="connsiteX0" fmla="*/ 0 w 11240525"/>
              <a:gd name="connsiteY0" fmla="*/ 0 h 15424413"/>
              <a:gd name="connsiteX1" fmla="*/ 6365121 w 11240525"/>
              <a:gd name="connsiteY1" fmla="*/ 3400143 h 15424413"/>
              <a:gd name="connsiteX2" fmla="*/ 9812014 w 11240525"/>
              <a:gd name="connsiteY2" fmla="*/ 13144463 h 15424413"/>
              <a:gd name="connsiteX3" fmla="*/ 0 w 11240525"/>
              <a:gd name="connsiteY3" fmla="*/ 15424413 h 15424413"/>
              <a:gd name="connsiteX4" fmla="*/ 0 w 11240525"/>
              <a:gd name="connsiteY4"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808027 w 11240526"/>
              <a:gd name="connsiteY3" fmla="*/ 13072435 h 15424413"/>
              <a:gd name="connsiteX4" fmla="*/ 0 w 11240526"/>
              <a:gd name="connsiteY4" fmla="*/ 15424413 h 15424413"/>
              <a:gd name="connsiteX5" fmla="*/ 0 w 11240526"/>
              <a:gd name="connsiteY5" fmla="*/ 0 h 15424413"/>
              <a:gd name="connsiteX0" fmla="*/ 0 w 11240526"/>
              <a:gd name="connsiteY0" fmla="*/ 0 h 15424413"/>
              <a:gd name="connsiteX1" fmla="*/ 6365121 w 11240526"/>
              <a:gd name="connsiteY1" fmla="*/ 3400143 h 15424413"/>
              <a:gd name="connsiteX2" fmla="*/ 9812014 w 11240526"/>
              <a:gd name="connsiteY2" fmla="*/ 13144463 h 15424413"/>
              <a:gd name="connsiteX3" fmla="*/ 9733270 w 11240526"/>
              <a:gd name="connsiteY3" fmla="*/ 13052522 h 15424413"/>
              <a:gd name="connsiteX4" fmla="*/ 0 w 11240526"/>
              <a:gd name="connsiteY4" fmla="*/ 15424413 h 15424413"/>
              <a:gd name="connsiteX5" fmla="*/ 0 w 11240526"/>
              <a:gd name="connsiteY5" fmla="*/ 0 h 15424413"/>
              <a:gd name="connsiteX0" fmla="*/ 0 w 13242653"/>
              <a:gd name="connsiteY0" fmla="*/ 0 h 15424413"/>
              <a:gd name="connsiteX1" fmla="*/ 6365121 w 13242653"/>
              <a:gd name="connsiteY1" fmla="*/ 3400143 h 15424413"/>
              <a:gd name="connsiteX2" fmla="*/ 12442525 w 13242653"/>
              <a:gd name="connsiteY2" fmla="*/ 7529128 h 15424413"/>
              <a:gd name="connsiteX3" fmla="*/ 9733270 w 13242653"/>
              <a:gd name="connsiteY3" fmla="*/ 13052522 h 15424413"/>
              <a:gd name="connsiteX4" fmla="*/ 0 w 13242653"/>
              <a:gd name="connsiteY4" fmla="*/ 15424413 h 15424413"/>
              <a:gd name="connsiteX5" fmla="*/ 0 w 13242653"/>
              <a:gd name="connsiteY5" fmla="*/ 0 h 15424413"/>
              <a:gd name="connsiteX0" fmla="*/ 0 w 12442525"/>
              <a:gd name="connsiteY0" fmla="*/ 0 h 15424413"/>
              <a:gd name="connsiteX1" fmla="*/ 6365121 w 12442525"/>
              <a:gd name="connsiteY1" fmla="*/ 3400143 h 15424413"/>
              <a:gd name="connsiteX2" fmla="*/ 12442525 w 12442525"/>
              <a:gd name="connsiteY2" fmla="*/ 7529128 h 15424413"/>
              <a:gd name="connsiteX3" fmla="*/ 9733270 w 12442525"/>
              <a:gd name="connsiteY3" fmla="*/ 13052522 h 15424413"/>
              <a:gd name="connsiteX4" fmla="*/ 0 w 12442525"/>
              <a:gd name="connsiteY4" fmla="*/ 15424413 h 15424413"/>
              <a:gd name="connsiteX5" fmla="*/ 0 w 12442525"/>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733270 w 12352879"/>
              <a:gd name="connsiteY3" fmla="*/ 13052522 h 15424413"/>
              <a:gd name="connsiteX4" fmla="*/ 0 w 12352879"/>
              <a:gd name="connsiteY4" fmla="*/ 15424413 h 15424413"/>
              <a:gd name="connsiteX5" fmla="*/ 0 w 12352879"/>
              <a:gd name="connsiteY5" fmla="*/ 0 h 15424413"/>
              <a:gd name="connsiteX0" fmla="*/ 0 w 12352879"/>
              <a:gd name="connsiteY0" fmla="*/ 0 h 15424413"/>
              <a:gd name="connsiteX1" fmla="*/ 6365121 w 12352879"/>
              <a:gd name="connsiteY1" fmla="*/ 3400143 h 15424413"/>
              <a:gd name="connsiteX2" fmla="*/ 12352879 w 12352879"/>
              <a:gd name="connsiteY2" fmla="*/ 7777744 h 15424413"/>
              <a:gd name="connsiteX3" fmla="*/ 9808027 w 12352879"/>
              <a:gd name="connsiteY3" fmla="*/ 13072435 h 15424413"/>
              <a:gd name="connsiteX4" fmla="*/ 0 w 12352879"/>
              <a:gd name="connsiteY4" fmla="*/ 15424413 h 15424413"/>
              <a:gd name="connsiteX5" fmla="*/ 0 w 12352879"/>
              <a:gd name="connsiteY5" fmla="*/ 0 h 15424413"/>
              <a:gd name="connsiteX0" fmla="*/ 225065 w 12352879"/>
              <a:gd name="connsiteY0" fmla="*/ 0 h 16551760"/>
              <a:gd name="connsiteX1" fmla="*/ 6365121 w 12352879"/>
              <a:gd name="connsiteY1" fmla="*/ 4527490 h 16551760"/>
              <a:gd name="connsiteX2" fmla="*/ 12352879 w 12352879"/>
              <a:gd name="connsiteY2" fmla="*/ 8905091 h 16551760"/>
              <a:gd name="connsiteX3" fmla="*/ 9808027 w 12352879"/>
              <a:gd name="connsiteY3" fmla="*/ 14199782 h 16551760"/>
              <a:gd name="connsiteX4" fmla="*/ 0 w 12352879"/>
              <a:gd name="connsiteY4" fmla="*/ 16551760 h 16551760"/>
              <a:gd name="connsiteX5" fmla="*/ 225065 w 12352879"/>
              <a:gd name="connsiteY5" fmla="*/ 0 h 165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2879" h="16551760">
                <a:moveTo>
                  <a:pt x="225065" y="0"/>
                </a:moveTo>
                <a:lnTo>
                  <a:pt x="6365121" y="4527490"/>
                </a:lnTo>
                <a:lnTo>
                  <a:pt x="12352879" y="8905091"/>
                </a:lnTo>
                <a:lnTo>
                  <a:pt x="9808027" y="14199782"/>
                </a:lnTo>
                <a:lnTo>
                  <a:pt x="0" y="16551760"/>
                </a:lnTo>
                <a:lnTo>
                  <a:pt x="225065" y="0"/>
                </a:lnTo>
                <a:close/>
              </a:path>
            </a:pathLst>
          </a:custGeom>
          <a:blipFill>
            <a:blip r:embed="rId2"/>
            <a:stretch>
              <a:fillRect l="-10734" t="-51391" r="-32350" b="-1"/>
            </a:stretch>
          </a:blipFill>
        </p:spPr>
        <p:txBody>
          <a:bodyPr/>
          <a:lstStyle/>
          <a:p>
            <a:pPr defTabSz="609630">
              <a:defRPr/>
            </a:pPr>
            <a:endParaRPr lang="en-BE" sz="600">
              <a:solidFill>
                <a:prstClr val="black"/>
              </a:solidFill>
              <a:latin typeface="Calibri"/>
            </a:endParaRPr>
          </a:p>
        </p:txBody>
      </p:sp>
      <p:sp>
        <p:nvSpPr>
          <p:cNvPr id="9" name="Freeform 9"/>
          <p:cNvSpPr/>
          <p:nvPr/>
        </p:nvSpPr>
        <p:spPr>
          <a:xfrm rot="-1046599">
            <a:off x="7354411" y="-814831"/>
            <a:ext cx="5691237" cy="7987785"/>
          </a:xfrm>
          <a:custGeom>
            <a:avLst/>
            <a:gdLst>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432004"/>
              <a:gd name="connsiteY0" fmla="*/ 0 h 12273505"/>
              <a:gd name="connsiteX1" fmla="*/ 10034378 w 10432004"/>
              <a:gd name="connsiteY1" fmla="*/ 2322703 h 12273505"/>
              <a:gd name="connsiteX2" fmla="*/ 10432004 w 10432004"/>
              <a:gd name="connsiteY2" fmla="*/ 12273505 h 12273505"/>
              <a:gd name="connsiteX3" fmla="*/ 0 w 10432004"/>
              <a:gd name="connsiteY3" fmla="*/ 12273505 h 12273505"/>
              <a:gd name="connsiteX4" fmla="*/ 0 w 10432004"/>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273505"/>
              <a:gd name="connsiteX1" fmla="*/ 10034378 w 10034378"/>
              <a:gd name="connsiteY1" fmla="*/ 2322703 h 12273505"/>
              <a:gd name="connsiteX2" fmla="*/ 7811851 w 10034378"/>
              <a:gd name="connsiteY2" fmla="*/ 12004614 h 12273505"/>
              <a:gd name="connsiteX3" fmla="*/ 0 w 10034378"/>
              <a:gd name="connsiteY3" fmla="*/ 12273505 h 12273505"/>
              <a:gd name="connsiteX4" fmla="*/ 0 w 10034378"/>
              <a:gd name="connsiteY4" fmla="*/ 0 h 12273505"/>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0 w 10034378"/>
              <a:gd name="connsiteY4"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92689 w 10034378"/>
              <a:gd name="connsiteY4" fmla="*/ 10993317 h 12004614"/>
              <a:gd name="connsiteX5" fmla="*/ 0 w 10034378"/>
              <a:gd name="connsiteY5" fmla="*/ 0 h 12004614"/>
              <a:gd name="connsiteX0" fmla="*/ 0 w 10034378"/>
              <a:gd name="connsiteY0" fmla="*/ 0 h 12004614"/>
              <a:gd name="connsiteX1" fmla="*/ 10034378 w 10034378"/>
              <a:gd name="connsiteY1" fmla="*/ 2322703 h 12004614"/>
              <a:gd name="connsiteX2" fmla="*/ 7811851 w 10034378"/>
              <a:gd name="connsiteY2" fmla="*/ 12004614 h 12004614"/>
              <a:gd name="connsiteX3" fmla="*/ 680543 w 10034378"/>
              <a:gd name="connsiteY3" fmla="*/ 11046135 h 12004614"/>
              <a:gd name="connsiteX4" fmla="*/ 646431 w 10034378"/>
              <a:gd name="connsiteY4" fmla="*/ 10980911 h 12004614"/>
              <a:gd name="connsiteX5" fmla="*/ 0 w 10034378"/>
              <a:gd name="connsiteY5" fmla="*/ 0 h 12004614"/>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6431 w 10034378"/>
              <a:gd name="connsiteY4" fmla="*/ 10980911 h 12644666"/>
              <a:gd name="connsiteX5" fmla="*/ 0 w 10034378"/>
              <a:gd name="connsiteY5" fmla="*/ 0 h 12644666"/>
              <a:gd name="connsiteX0" fmla="*/ 0 w 10034378"/>
              <a:gd name="connsiteY0" fmla="*/ 0 h 12644666"/>
              <a:gd name="connsiteX1" fmla="*/ 10034378 w 10034378"/>
              <a:gd name="connsiteY1" fmla="*/ 2322703 h 12644666"/>
              <a:gd name="connsiteX2" fmla="*/ 7811851 w 10034378"/>
              <a:gd name="connsiteY2" fmla="*/ 12004614 h 12644666"/>
              <a:gd name="connsiteX3" fmla="*/ 6000218 w 10034378"/>
              <a:gd name="connsiteY3" fmla="*/ 12472826 h 12644666"/>
              <a:gd name="connsiteX4" fmla="*/ 647758 w 10034378"/>
              <a:gd name="connsiteY4" fmla="*/ 11046338 h 12644666"/>
              <a:gd name="connsiteX5" fmla="*/ 0 w 10034378"/>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44666"/>
              <a:gd name="connsiteX1" fmla="*/ 10411710 w 10411710"/>
              <a:gd name="connsiteY1" fmla="*/ 2402208 h 12644666"/>
              <a:gd name="connsiteX2" fmla="*/ 7811851 w 10411710"/>
              <a:gd name="connsiteY2" fmla="*/ 12004614 h 12644666"/>
              <a:gd name="connsiteX3" fmla="*/ 6000218 w 10411710"/>
              <a:gd name="connsiteY3" fmla="*/ 12472826 h 12644666"/>
              <a:gd name="connsiteX4" fmla="*/ 647758 w 10411710"/>
              <a:gd name="connsiteY4" fmla="*/ 11046338 h 12644666"/>
              <a:gd name="connsiteX5" fmla="*/ 0 w 10411710"/>
              <a:gd name="connsiteY5" fmla="*/ 0 h 12644666"/>
              <a:gd name="connsiteX0" fmla="*/ 0 w 10411710"/>
              <a:gd name="connsiteY0" fmla="*/ 0 h 12606097"/>
              <a:gd name="connsiteX1" fmla="*/ 10411710 w 10411710"/>
              <a:gd name="connsiteY1" fmla="*/ 2402208 h 12606097"/>
              <a:gd name="connsiteX2" fmla="*/ 7195268 w 10411710"/>
              <a:gd name="connsiteY2" fmla="*/ 11470512 h 12606097"/>
              <a:gd name="connsiteX3" fmla="*/ 6000218 w 10411710"/>
              <a:gd name="connsiteY3" fmla="*/ 12472826 h 12606097"/>
              <a:gd name="connsiteX4" fmla="*/ 647758 w 10411710"/>
              <a:gd name="connsiteY4" fmla="*/ 11046338 h 12606097"/>
              <a:gd name="connsiteX5" fmla="*/ 0 w 10411710"/>
              <a:gd name="connsiteY5" fmla="*/ 0 h 12606097"/>
              <a:gd name="connsiteX0" fmla="*/ 0 w 10411710"/>
              <a:gd name="connsiteY0" fmla="*/ 0 h 12769649"/>
              <a:gd name="connsiteX1" fmla="*/ 10411710 w 10411710"/>
              <a:gd name="connsiteY1" fmla="*/ 2402208 h 12769649"/>
              <a:gd name="connsiteX2" fmla="*/ 7195268 w 10411710"/>
              <a:gd name="connsiteY2" fmla="*/ 11470512 h 12769649"/>
              <a:gd name="connsiteX3" fmla="*/ 6000218 w 10411710"/>
              <a:gd name="connsiteY3" fmla="*/ 12472826 h 12769649"/>
              <a:gd name="connsiteX4" fmla="*/ 647758 w 10411710"/>
              <a:gd name="connsiteY4" fmla="*/ 11046338 h 12769649"/>
              <a:gd name="connsiteX5" fmla="*/ 0 w 10411710"/>
              <a:gd name="connsiteY5" fmla="*/ 0 h 12769649"/>
              <a:gd name="connsiteX0" fmla="*/ 0 w 10411710"/>
              <a:gd name="connsiteY0" fmla="*/ 0 h 12755343"/>
              <a:gd name="connsiteX1" fmla="*/ 10411710 w 10411710"/>
              <a:gd name="connsiteY1" fmla="*/ 2402208 h 12755343"/>
              <a:gd name="connsiteX2" fmla="*/ 7193942 w 10411710"/>
              <a:gd name="connsiteY2" fmla="*/ 11405084 h 12755343"/>
              <a:gd name="connsiteX3" fmla="*/ 6000218 w 10411710"/>
              <a:gd name="connsiteY3" fmla="*/ 12472826 h 12755343"/>
              <a:gd name="connsiteX4" fmla="*/ 647758 w 10411710"/>
              <a:gd name="connsiteY4" fmla="*/ 11046338 h 12755343"/>
              <a:gd name="connsiteX5" fmla="*/ 0 w 10411710"/>
              <a:gd name="connsiteY5" fmla="*/ 0 h 12755343"/>
              <a:gd name="connsiteX0" fmla="*/ 0 w 10411710"/>
              <a:gd name="connsiteY0" fmla="*/ 0 h 12749293"/>
              <a:gd name="connsiteX1" fmla="*/ 10411710 w 10411710"/>
              <a:gd name="connsiteY1" fmla="*/ 2402208 h 12749293"/>
              <a:gd name="connsiteX2" fmla="*/ 7193942 w 10411710"/>
              <a:gd name="connsiteY2" fmla="*/ 11405084 h 12749293"/>
              <a:gd name="connsiteX3" fmla="*/ 6000218 w 10411710"/>
              <a:gd name="connsiteY3" fmla="*/ 12472826 h 12749293"/>
              <a:gd name="connsiteX4" fmla="*/ 647758 w 10411710"/>
              <a:gd name="connsiteY4" fmla="*/ 11046338 h 12749293"/>
              <a:gd name="connsiteX5" fmla="*/ 0 w 10411710"/>
              <a:gd name="connsiteY5" fmla="*/ 0 h 12749293"/>
              <a:gd name="connsiteX0" fmla="*/ 0 w 10411710"/>
              <a:gd name="connsiteY0" fmla="*/ 0 h 12745548"/>
              <a:gd name="connsiteX1" fmla="*/ 10411710 w 10411710"/>
              <a:gd name="connsiteY1" fmla="*/ 2402208 h 12745548"/>
              <a:gd name="connsiteX2" fmla="*/ 7124555 w 10411710"/>
              <a:gd name="connsiteY2" fmla="*/ 11386475 h 12745548"/>
              <a:gd name="connsiteX3" fmla="*/ 6000218 w 10411710"/>
              <a:gd name="connsiteY3" fmla="*/ 12472826 h 12745548"/>
              <a:gd name="connsiteX4" fmla="*/ 647758 w 10411710"/>
              <a:gd name="connsiteY4" fmla="*/ 11046338 h 12745548"/>
              <a:gd name="connsiteX5" fmla="*/ 0 w 10411710"/>
              <a:gd name="connsiteY5" fmla="*/ 0 h 12745548"/>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749951"/>
              <a:gd name="connsiteX1" fmla="*/ 10411710 w 10411710"/>
              <a:gd name="connsiteY1" fmla="*/ 2402208 h 12749951"/>
              <a:gd name="connsiteX2" fmla="*/ 7124555 w 10411710"/>
              <a:gd name="connsiteY2" fmla="*/ 11386475 h 12749951"/>
              <a:gd name="connsiteX3" fmla="*/ 6000218 w 10411710"/>
              <a:gd name="connsiteY3" fmla="*/ 12472826 h 12749951"/>
              <a:gd name="connsiteX4" fmla="*/ 647758 w 10411710"/>
              <a:gd name="connsiteY4" fmla="*/ 11046338 h 12749951"/>
              <a:gd name="connsiteX5" fmla="*/ 0 w 10411710"/>
              <a:gd name="connsiteY5" fmla="*/ 0 h 12749951"/>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 name="connsiteX0" fmla="*/ 0 w 10411710"/>
              <a:gd name="connsiteY0" fmla="*/ 0 h 12472826"/>
              <a:gd name="connsiteX1" fmla="*/ 10411710 w 10411710"/>
              <a:gd name="connsiteY1" fmla="*/ 2402208 h 12472826"/>
              <a:gd name="connsiteX2" fmla="*/ 7124555 w 10411710"/>
              <a:gd name="connsiteY2" fmla="*/ 11386475 h 12472826"/>
              <a:gd name="connsiteX3" fmla="*/ 6000218 w 10411710"/>
              <a:gd name="connsiteY3" fmla="*/ 12472826 h 12472826"/>
              <a:gd name="connsiteX4" fmla="*/ 647758 w 10411710"/>
              <a:gd name="connsiteY4" fmla="*/ 11046338 h 12472826"/>
              <a:gd name="connsiteX5" fmla="*/ 0 w 10411710"/>
              <a:gd name="connsiteY5" fmla="*/ 0 h 1247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11710" h="12472826">
                <a:moveTo>
                  <a:pt x="0" y="0"/>
                </a:moveTo>
                <a:cubicBezTo>
                  <a:pt x="3411525" y="661989"/>
                  <a:pt x="7179912" y="1528133"/>
                  <a:pt x="10411710" y="2402208"/>
                </a:cubicBezTo>
                <a:cubicBezTo>
                  <a:pt x="9313801" y="5540979"/>
                  <a:pt x="8180188" y="8431583"/>
                  <a:pt x="7124555" y="11386475"/>
                </a:cubicBezTo>
                <a:cubicBezTo>
                  <a:pt x="6710195" y="12569448"/>
                  <a:pt x="7039758" y="11869644"/>
                  <a:pt x="6000218" y="12472826"/>
                </a:cubicBezTo>
                <a:lnTo>
                  <a:pt x="647758" y="11046338"/>
                </a:lnTo>
                <a:lnTo>
                  <a:pt x="0" y="0"/>
                </a:lnTo>
                <a:close/>
              </a:path>
            </a:pathLst>
          </a:custGeom>
          <a:blipFill>
            <a:blip r:embed="rId2"/>
            <a:stretch>
              <a:fillRect l="-10765" t="-4101" r="-32726" b="1"/>
            </a:stretch>
          </a:blipFill>
        </p:spPr>
        <p:txBody>
          <a:bodyPr/>
          <a:lstStyle/>
          <a:p>
            <a:pPr defTabSz="609630">
              <a:defRPr/>
            </a:pPr>
            <a:endParaRPr lang="en-BE" sz="600">
              <a:solidFill>
                <a:prstClr val="black"/>
              </a:solidFill>
              <a:latin typeface="Calibri"/>
            </a:endParaRPr>
          </a:p>
        </p:txBody>
      </p:sp>
      <p:sp>
        <p:nvSpPr>
          <p:cNvPr id="37" name="Freeform 19">
            <a:extLst>
              <a:ext uri="{FF2B5EF4-FFF2-40B4-BE49-F238E27FC236}">
                <a16:creationId xmlns:a16="http://schemas.microsoft.com/office/drawing/2014/main" id="{CE36BE24-BF38-CC13-2547-26032EC06DC2}"/>
              </a:ext>
            </a:extLst>
          </p:cNvPr>
          <p:cNvSpPr/>
          <p:nvPr/>
        </p:nvSpPr>
        <p:spPr>
          <a:xfrm rot="992625">
            <a:off x="5839039" y="-907352"/>
            <a:ext cx="5659156" cy="6491059"/>
          </a:xfrm>
          <a:custGeom>
            <a:avLst/>
            <a:gdLst>
              <a:gd name="connsiteX0" fmla="*/ 1 w 13132577"/>
              <a:gd name="connsiteY0" fmla="*/ 3983622 h 15424413"/>
              <a:gd name="connsiteX1" fmla="*/ 13132577 w 13132577"/>
              <a:gd name="connsiteY1" fmla="*/ 0 h 15424413"/>
              <a:gd name="connsiteX2" fmla="*/ 13132577 w 13132577"/>
              <a:gd name="connsiteY2" fmla="*/ 15424413 h 15424413"/>
              <a:gd name="connsiteX3" fmla="*/ 22422 w 13132577"/>
              <a:gd name="connsiteY3" fmla="*/ 15424413 h 15424413"/>
              <a:gd name="connsiteX4" fmla="*/ 1 w 13132577"/>
              <a:gd name="connsiteY4" fmla="*/ 3983622 h 15424413"/>
              <a:gd name="connsiteX0" fmla="*/ -1 w 13132575"/>
              <a:gd name="connsiteY0" fmla="*/ 3864689 h 15305480"/>
              <a:gd name="connsiteX1" fmla="*/ 12846534 w 13132575"/>
              <a:gd name="connsiteY1" fmla="*/ 0 h 15305480"/>
              <a:gd name="connsiteX2" fmla="*/ 13132575 w 13132575"/>
              <a:gd name="connsiteY2" fmla="*/ 15305480 h 15305480"/>
              <a:gd name="connsiteX3" fmla="*/ 22420 w 13132575"/>
              <a:gd name="connsiteY3" fmla="*/ 15305480 h 15305480"/>
              <a:gd name="connsiteX4" fmla="*/ -1 w 13132575"/>
              <a:gd name="connsiteY4" fmla="*/ 3864689 h 15305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32575" h="15305480">
                <a:moveTo>
                  <a:pt x="-1" y="3864689"/>
                </a:moveTo>
                <a:lnTo>
                  <a:pt x="12846534" y="0"/>
                </a:lnTo>
                <a:lnTo>
                  <a:pt x="13132575" y="15305480"/>
                </a:lnTo>
                <a:lnTo>
                  <a:pt x="22420" y="15305480"/>
                </a:lnTo>
                <a:cubicBezTo>
                  <a:pt x="14946" y="11491883"/>
                  <a:pt x="7473" y="7678286"/>
                  <a:pt x="-1" y="3864689"/>
                </a:cubicBezTo>
                <a:close/>
              </a:path>
            </a:pathLst>
          </a:custGeom>
          <a:blipFill>
            <a:blip r:embed="rId2"/>
            <a:stretch>
              <a:fillRect l="-13655" t="-57196" r="-68360"/>
            </a:stretch>
          </a:blipFill>
        </p:spPr>
        <p:txBody>
          <a:bodyPr/>
          <a:lstStyle/>
          <a:p>
            <a:pPr defTabSz="609630">
              <a:defRPr/>
            </a:pPr>
            <a:endParaRPr lang="en-BE" sz="600">
              <a:solidFill>
                <a:prstClr val="black"/>
              </a:solidFill>
              <a:latin typeface="Calibri"/>
            </a:endParaRPr>
          </a:p>
        </p:txBody>
      </p:sp>
      <p:sp>
        <p:nvSpPr>
          <p:cNvPr id="59" name="Espace réservé du numéro de diapositive 58">
            <a:extLst>
              <a:ext uri="{FF2B5EF4-FFF2-40B4-BE49-F238E27FC236}">
                <a16:creationId xmlns:a16="http://schemas.microsoft.com/office/drawing/2014/main" id="{FA8DC7B3-C32A-0AA4-07D6-7D98353894E4}"/>
              </a:ext>
            </a:extLst>
          </p:cNvPr>
          <p:cNvSpPr>
            <a:spLocks noGrp="1"/>
          </p:cNvSpPr>
          <p:nvPr>
            <p:ph type="sldNum" sz="quarter" idx="12"/>
          </p:nvPr>
        </p:nvSpPr>
        <p:spPr>
          <a:xfrm>
            <a:off x="10769600" y="6625233"/>
            <a:ext cx="1422400" cy="243417"/>
          </a:xfrm>
        </p:spPr>
        <p:txBody>
          <a:bodyPr/>
          <a:lstStyle/>
          <a:p>
            <a:pPr defTabSz="609630">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609630">
                <a:defRPr/>
              </a:pPr>
              <a:t>3</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11" name="TextBox 11"/>
          <p:cNvSpPr txBox="1"/>
          <p:nvPr/>
        </p:nvSpPr>
        <p:spPr>
          <a:xfrm>
            <a:off x="2358946" y="2552866"/>
            <a:ext cx="4790621" cy="461665"/>
          </a:xfrm>
          <a:prstGeom prst="rect">
            <a:avLst/>
          </a:prstGeom>
        </p:spPr>
        <p:txBody>
          <a:bodyPr wrap="square" lIns="0" tIns="0" rIns="0" bIns="0" rtlCol="0" anchor="t">
            <a:spAutoFit/>
          </a:bodyPr>
          <a:lstStyle/>
          <a:p>
            <a:pPr defTabSz="609630">
              <a:lnSpc>
                <a:spcPts val="3594"/>
              </a:lnSpc>
              <a:defRPr/>
            </a:pPr>
            <a:r>
              <a:rPr lang="en-US" sz="3267">
                <a:solidFill>
                  <a:srgbClr val="6EB44B"/>
                </a:solidFill>
                <a:latin typeface="Poppins Semi-Bold"/>
              </a:rPr>
              <a:t>Background: A little quiz</a:t>
            </a:r>
          </a:p>
        </p:txBody>
      </p:sp>
      <p:grpSp>
        <p:nvGrpSpPr>
          <p:cNvPr id="15" name="Group 15"/>
          <p:cNvGrpSpPr/>
          <p:nvPr/>
        </p:nvGrpSpPr>
        <p:grpSpPr>
          <a:xfrm>
            <a:off x="1257791" y="2404147"/>
            <a:ext cx="777075" cy="777075"/>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EB44B">
                <a:alpha val="64706"/>
              </a:srgbClr>
            </a:solidFill>
            <a:ln cap="sq">
              <a:noFill/>
              <a:prstDash val="solid"/>
              <a:miter/>
            </a:ln>
          </p:spPr>
          <p:txBody>
            <a:bodyPr/>
            <a:lstStyle/>
            <a:p>
              <a:pPr defTabSz="609630">
                <a:defRPr/>
              </a:pPr>
              <a:endParaRPr lang="en-BE" sz="600">
                <a:solidFill>
                  <a:prstClr val="black"/>
                </a:solidFill>
                <a:latin typeface="Calibri"/>
              </a:endParaRPr>
            </a:p>
          </p:txBody>
        </p:sp>
        <p:sp>
          <p:nvSpPr>
            <p:cNvPr id="17" name="TextBox 17"/>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defRPr/>
              </a:pPr>
              <a:endParaRPr sz="600">
                <a:solidFill>
                  <a:prstClr val="black"/>
                </a:solidFill>
                <a:latin typeface="Calibri"/>
              </a:endParaRPr>
            </a:p>
          </p:txBody>
        </p:sp>
      </p:grpSp>
      <p:sp>
        <p:nvSpPr>
          <p:cNvPr id="18" name="TextBox 18"/>
          <p:cNvSpPr txBox="1"/>
          <p:nvPr/>
        </p:nvSpPr>
        <p:spPr>
          <a:xfrm>
            <a:off x="1363403" y="2463966"/>
            <a:ext cx="565851" cy="491609"/>
          </a:xfrm>
          <a:prstGeom prst="rect">
            <a:avLst/>
          </a:prstGeom>
        </p:spPr>
        <p:txBody>
          <a:bodyPr lIns="0" tIns="0" rIns="0" bIns="0" rtlCol="0" anchor="t">
            <a:spAutoFit/>
          </a:bodyPr>
          <a:lstStyle/>
          <a:p>
            <a:pPr algn="ctr" defTabSz="609630">
              <a:lnSpc>
                <a:spcPts val="4200"/>
              </a:lnSpc>
              <a:spcBef>
                <a:spcPct val="0"/>
              </a:spcBef>
              <a:defRPr/>
            </a:pPr>
            <a:r>
              <a:rPr lang="en-US" sz="3000" b="1">
                <a:solidFill>
                  <a:srgbClr val="000000"/>
                </a:solidFill>
                <a:latin typeface="Poppins Semi-Bold"/>
              </a:rPr>
              <a:t>1</a:t>
            </a:r>
          </a:p>
        </p:txBody>
      </p:sp>
      <p:sp>
        <p:nvSpPr>
          <p:cNvPr id="62" name="Freeform 24">
            <a:extLst>
              <a:ext uri="{FF2B5EF4-FFF2-40B4-BE49-F238E27FC236}">
                <a16:creationId xmlns:a16="http://schemas.microsoft.com/office/drawing/2014/main" id="{366D8AAB-B31C-FFF6-00F9-694A8B9DCB1B}"/>
              </a:ext>
            </a:extLst>
          </p:cNvPr>
          <p:cNvSpPr>
            <a:spLocks noGrp="1" noRot="1" noMove="1" noResize="1" noEditPoints="1" noAdjustHandles="1" noChangeArrowheads="1" noChangeShapeType="1"/>
          </p:cNvSpPr>
          <p:nvPr/>
        </p:nvSpPr>
        <p:spPr>
          <a:xfrm>
            <a:off x="16763" y="6121400"/>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defRPr/>
            </a:pPr>
            <a:endParaRPr lang="en-BE" sz="600">
              <a:solidFill>
                <a:prstClr val="black"/>
              </a:solidFill>
              <a:latin typeface="Calibri"/>
            </a:endParaRPr>
          </a:p>
        </p:txBody>
      </p:sp>
    </p:spTree>
    <p:extLst>
      <p:ext uri="{BB962C8B-B14F-4D97-AF65-F5344CB8AC3E}">
        <p14:creationId xmlns:p14="http://schemas.microsoft.com/office/powerpoint/2010/main" val="373792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0BBD6A93-5B42-09E9-EFD7-91DC3AD26311}"/>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801E5FC3-378A-B06B-937F-D921CE13C710}"/>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995561CF-6B7B-7147-EABA-9B425F4F5521}"/>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CD76FFAB-DEE5-F518-95A9-25DD4EB977BB}"/>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99DEB6F8-1D7E-E189-6F4B-9B020F588AEF}"/>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59CBD5BB-FF1F-3059-CF35-40AC604AF81C}"/>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7C99BDDF-C6D2-40A1-6C0B-26A245827141}"/>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CF872EDE-EB62-35E0-4AFC-A5F1BF6966A6}"/>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E7B580A4-F4C6-F668-840A-E94C30E4AA2A}"/>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CF08EDED-C745-5A63-F713-4459F1447C6D}"/>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67304E07-2E26-305C-13AD-25782F0EF159}"/>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C07C1339-4EE1-F88C-8442-3A3DC3E31F08}"/>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C73EA20D-0462-3B13-6C8C-0EB887BBD119}"/>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465D7A0E-11EA-F19F-8783-5DB90795D95C}"/>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95FC8F88-EA5A-3708-D738-A719F9D5C3F9}"/>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81B97626-BC2A-3BE5-4930-DE302DB7774A}"/>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8B2CC099-3015-457F-F5AF-0B2B270560F2}"/>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7626A278-FB65-27E5-D896-8614DBEE6D6A}"/>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B6866B03-9A37-7B1D-2E5B-0552F0125C7E}"/>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9F4C3CA8-C7BB-7056-6391-5EB8DF52076F}"/>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B1C8CB36-5996-F6E3-F377-8E8589C08B73}"/>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83DF9C50-B46A-1177-05F4-C4B1A2033555}"/>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4</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204951FA-CB51-A6E9-625F-D74863B1FDAA}"/>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5" name="ZoneTexte 5">
            <a:extLst>
              <a:ext uri="{FF2B5EF4-FFF2-40B4-BE49-F238E27FC236}">
                <a16:creationId xmlns:a16="http://schemas.microsoft.com/office/drawing/2014/main" id="{7F112965-7C92-BD50-5C89-A43E2DAB7094}"/>
              </a:ext>
            </a:extLst>
          </p:cNvPr>
          <p:cNvSpPr txBox="1"/>
          <p:nvPr/>
        </p:nvSpPr>
        <p:spPr>
          <a:xfrm>
            <a:off x="1301199" y="2238252"/>
            <a:ext cx="2735729" cy="404341"/>
          </a:xfrm>
          <a:prstGeom prst="rect">
            <a:avLst/>
          </a:prstGeom>
          <a:noFill/>
        </p:spPr>
        <p:txBody>
          <a:bodyPr wrap="square" rtlCol="0">
            <a:spAutoFit/>
          </a:bodyPr>
          <a:lstStyle/>
          <a:p>
            <a:pPr algn="just" defTabSz="609646">
              <a:lnSpc>
                <a:spcPts val="1920"/>
              </a:lnSpc>
              <a:spcAft>
                <a:spcPts val="800"/>
              </a:spcAft>
              <a:defRPr/>
            </a:pPr>
            <a:r>
              <a:rPr lang="en-US" sz="3600" b="1">
                <a:solidFill>
                  <a:srgbClr val="000000"/>
                </a:solidFill>
                <a:latin typeface="Poppins"/>
              </a:rPr>
              <a:t>LCA</a:t>
            </a:r>
            <a:endParaRPr lang="en-US" sz="1867" b="1">
              <a:solidFill>
                <a:srgbClr val="000000"/>
              </a:solidFill>
              <a:latin typeface="Poppins"/>
            </a:endParaRPr>
          </a:p>
        </p:txBody>
      </p:sp>
      <p:sp>
        <p:nvSpPr>
          <p:cNvPr id="8" name="TextBox 27">
            <a:extLst>
              <a:ext uri="{FF2B5EF4-FFF2-40B4-BE49-F238E27FC236}">
                <a16:creationId xmlns:a16="http://schemas.microsoft.com/office/drawing/2014/main" id="{A5A01B39-B570-61C8-F567-826689744311}"/>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Acronym Quiz: Entry Level</a:t>
            </a:r>
          </a:p>
        </p:txBody>
      </p:sp>
      <p:sp>
        <p:nvSpPr>
          <p:cNvPr id="4" name="TextBox 3">
            <a:extLst>
              <a:ext uri="{FF2B5EF4-FFF2-40B4-BE49-F238E27FC236}">
                <a16:creationId xmlns:a16="http://schemas.microsoft.com/office/drawing/2014/main" id="{07F8B307-D354-7D45-CA9F-CA7891B4070D}"/>
              </a:ext>
            </a:extLst>
          </p:cNvPr>
          <p:cNvSpPr txBox="1"/>
          <p:nvPr/>
        </p:nvSpPr>
        <p:spPr>
          <a:xfrm>
            <a:off x="1234526" y="4776630"/>
            <a:ext cx="8502868" cy="646331"/>
          </a:xfrm>
          <a:prstGeom prst="rect">
            <a:avLst/>
          </a:prstGeom>
          <a:noFill/>
        </p:spPr>
        <p:txBody>
          <a:bodyPr wrap="square">
            <a:spAutoFit/>
          </a:bodyPr>
          <a:lstStyle/>
          <a:p>
            <a:r>
              <a:rPr lang="en-US" sz="3600" b="1">
                <a:solidFill>
                  <a:srgbClr val="000000"/>
                </a:solidFill>
                <a:latin typeface="Poppins"/>
              </a:rPr>
              <a:t>EPD</a:t>
            </a:r>
            <a:endParaRPr lang="en-BE"/>
          </a:p>
        </p:txBody>
      </p:sp>
      <p:sp>
        <p:nvSpPr>
          <p:cNvPr id="11" name="TextBox 10">
            <a:extLst>
              <a:ext uri="{FF2B5EF4-FFF2-40B4-BE49-F238E27FC236}">
                <a16:creationId xmlns:a16="http://schemas.microsoft.com/office/drawing/2014/main" id="{1CD81F00-39A8-0F87-E824-411C5E3513BE}"/>
              </a:ext>
            </a:extLst>
          </p:cNvPr>
          <p:cNvSpPr txBox="1"/>
          <p:nvPr/>
        </p:nvSpPr>
        <p:spPr>
          <a:xfrm>
            <a:off x="2504108" y="3486248"/>
            <a:ext cx="3811504" cy="461665"/>
          </a:xfrm>
          <a:prstGeom prst="rect">
            <a:avLst/>
          </a:prstGeom>
          <a:solidFill>
            <a:schemeClr val="accent2"/>
          </a:solidFill>
        </p:spPr>
        <p:txBody>
          <a:bodyPr wrap="square" rtlCol="0">
            <a:spAutoFit/>
          </a:bodyPr>
          <a:lstStyle/>
          <a:p>
            <a:r>
              <a:rPr lang="en-US" sz="2400">
                <a:solidFill>
                  <a:schemeClr val="bg1"/>
                </a:solidFill>
              </a:rPr>
              <a:t>Who knows these acronyms?</a:t>
            </a:r>
            <a:endParaRPr lang="en-BE" sz="2400">
              <a:solidFill>
                <a:schemeClr val="bg1"/>
              </a:solidFill>
            </a:endParaRPr>
          </a:p>
        </p:txBody>
      </p:sp>
    </p:spTree>
    <p:extLst>
      <p:ext uri="{BB962C8B-B14F-4D97-AF65-F5344CB8AC3E}">
        <p14:creationId xmlns:p14="http://schemas.microsoft.com/office/powerpoint/2010/main" val="6305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0BBD6A93-5B42-09E9-EFD7-91DC3AD26311}"/>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801E5FC3-378A-B06B-937F-D921CE13C710}"/>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995561CF-6B7B-7147-EABA-9B425F4F5521}"/>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CD76FFAB-DEE5-F518-95A9-25DD4EB977BB}"/>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99DEB6F8-1D7E-E189-6F4B-9B020F588AEF}"/>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59CBD5BB-FF1F-3059-CF35-40AC604AF81C}"/>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7C99BDDF-C6D2-40A1-6C0B-26A245827141}"/>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CF872EDE-EB62-35E0-4AFC-A5F1BF6966A6}"/>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E7B580A4-F4C6-F668-840A-E94C30E4AA2A}"/>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CF08EDED-C745-5A63-F713-4459F1447C6D}"/>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67304E07-2E26-305C-13AD-25782F0EF159}"/>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C07C1339-4EE1-F88C-8442-3A3DC3E31F08}"/>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C73EA20D-0462-3B13-6C8C-0EB887BBD119}"/>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465D7A0E-11EA-F19F-8783-5DB90795D95C}"/>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95FC8F88-EA5A-3708-D738-A719F9D5C3F9}"/>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81B97626-BC2A-3BE5-4930-DE302DB7774A}"/>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8B2CC099-3015-457F-F5AF-0B2B270560F2}"/>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7626A278-FB65-27E5-D896-8614DBEE6D6A}"/>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B6866B03-9A37-7B1D-2E5B-0552F0125C7E}"/>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9F4C3CA8-C7BB-7056-6391-5EB8DF52076F}"/>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B1C8CB36-5996-F6E3-F377-8E8589C08B73}"/>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83DF9C50-B46A-1177-05F4-C4B1A2033555}"/>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5</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204951FA-CB51-A6E9-625F-D74863B1FDAA}"/>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5" name="ZoneTexte 5">
            <a:extLst>
              <a:ext uri="{FF2B5EF4-FFF2-40B4-BE49-F238E27FC236}">
                <a16:creationId xmlns:a16="http://schemas.microsoft.com/office/drawing/2014/main" id="{7F112965-7C92-BD50-5C89-A43E2DAB7094}"/>
              </a:ext>
            </a:extLst>
          </p:cNvPr>
          <p:cNvSpPr txBox="1"/>
          <p:nvPr/>
        </p:nvSpPr>
        <p:spPr>
          <a:xfrm>
            <a:off x="1301199" y="2238252"/>
            <a:ext cx="2735729" cy="404341"/>
          </a:xfrm>
          <a:prstGeom prst="rect">
            <a:avLst/>
          </a:prstGeom>
          <a:noFill/>
        </p:spPr>
        <p:txBody>
          <a:bodyPr wrap="square" rtlCol="0">
            <a:spAutoFit/>
          </a:bodyPr>
          <a:lstStyle/>
          <a:p>
            <a:pPr algn="just" defTabSz="609646">
              <a:lnSpc>
                <a:spcPts val="1920"/>
              </a:lnSpc>
              <a:spcAft>
                <a:spcPts val="800"/>
              </a:spcAft>
              <a:defRPr/>
            </a:pPr>
            <a:r>
              <a:rPr lang="en-US" sz="3600" b="1">
                <a:solidFill>
                  <a:srgbClr val="000000"/>
                </a:solidFill>
                <a:latin typeface="Poppins"/>
              </a:rPr>
              <a:t>LCA</a:t>
            </a:r>
            <a:endParaRPr lang="en-US" sz="1867" b="1">
              <a:solidFill>
                <a:srgbClr val="000000"/>
              </a:solidFill>
              <a:latin typeface="Poppins"/>
            </a:endParaRPr>
          </a:p>
        </p:txBody>
      </p:sp>
      <p:sp>
        <p:nvSpPr>
          <p:cNvPr id="8" name="TextBox 27">
            <a:extLst>
              <a:ext uri="{FF2B5EF4-FFF2-40B4-BE49-F238E27FC236}">
                <a16:creationId xmlns:a16="http://schemas.microsoft.com/office/drawing/2014/main" id="{A5A01B39-B570-61C8-F567-826689744311}"/>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Acronym Quiz: Entry Level</a:t>
            </a:r>
          </a:p>
        </p:txBody>
      </p:sp>
      <p:sp>
        <p:nvSpPr>
          <p:cNvPr id="4" name="TextBox 3">
            <a:extLst>
              <a:ext uri="{FF2B5EF4-FFF2-40B4-BE49-F238E27FC236}">
                <a16:creationId xmlns:a16="http://schemas.microsoft.com/office/drawing/2014/main" id="{07F8B307-D354-7D45-CA9F-CA7891B4070D}"/>
              </a:ext>
            </a:extLst>
          </p:cNvPr>
          <p:cNvSpPr txBox="1"/>
          <p:nvPr/>
        </p:nvSpPr>
        <p:spPr>
          <a:xfrm>
            <a:off x="1234526" y="4776630"/>
            <a:ext cx="8502868" cy="646331"/>
          </a:xfrm>
          <a:prstGeom prst="rect">
            <a:avLst/>
          </a:prstGeom>
          <a:noFill/>
        </p:spPr>
        <p:txBody>
          <a:bodyPr wrap="square">
            <a:spAutoFit/>
          </a:bodyPr>
          <a:lstStyle/>
          <a:p>
            <a:r>
              <a:rPr lang="en-US" sz="3600" b="1">
                <a:solidFill>
                  <a:srgbClr val="000000"/>
                </a:solidFill>
                <a:latin typeface="Poppins"/>
              </a:rPr>
              <a:t>EPD</a:t>
            </a:r>
            <a:endParaRPr lang="en-BE"/>
          </a:p>
        </p:txBody>
      </p:sp>
      <p:sp>
        <p:nvSpPr>
          <p:cNvPr id="9" name="TextBox 8">
            <a:extLst>
              <a:ext uri="{FF2B5EF4-FFF2-40B4-BE49-F238E27FC236}">
                <a16:creationId xmlns:a16="http://schemas.microsoft.com/office/drawing/2014/main" id="{EF0CA589-0BA6-D8B7-7851-DBE95B4974FC}"/>
              </a:ext>
            </a:extLst>
          </p:cNvPr>
          <p:cNvSpPr txBox="1"/>
          <p:nvPr/>
        </p:nvSpPr>
        <p:spPr>
          <a:xfrm>
            <a:off x="7152347" y="1068701"/>
            <a:ext cx="3502222" cy="2339102"/>
          </a:xfrm>
          <a:prstGeom prst="rect">
            <a:avLst/>
          </a:prstGeom>
          <a:solidFill>
            <a:schemeClr val="accent1"/>
          </a:solidFill>
        </p:spPr>
        <p:txBody>
          <a:bodyPr wrap="square" rtlCol="0">
            <a:spAutoFit/>
          </a:bodyPr>
          <a:lstStyle/>
          <a:p>
            <a:pPr lvl="0"/>
            <a:r>
              <a:rPr lang="it-IT" sz="1800" b="1">
                <a:solidFill>
                  <a:schemeClr val="bg1"/>
                </a:solidFill>
                <a:latin typeface="Poppins" panose="00000500000000000000" pitchFamily="2" charset="0"/>
                <a:cs typeface="Poppins" panose="00000500000000000000" pitchFamily="2" charset="0"/>
              </a:rPr>
              <a:t>Life Cycle Assessment </a:t>
            </a:r>
            <a:r>
              <a:rPr lang="it-IT" sz="1800">
                <a:solidFill>
                  <a:schemeClr val="bg1"/>
                </a:solidFill>
                <a:latin typeface="Poppins" panose="00000500000000000000" pitchFamily="2" charset="0"/>
                <a:cs typeface="Poppins" panose="00000500000000000000" pitchFamily="2" charset="0"/>
              </a:rPr>
              <a:t>(LCA)</a:t>
            </a:r>
          </a:p>
          <a:p>
            <a:pPr lvl="0"/>
            <a:endParaRPr lang="en-GB" sz="1800">
              <a:solidFill>
                <a:schemeClr val="bg1"/>
              </a:solidFill>
              <a:latin typeface="Poppins" panose="00000500000000000000" pitchFamily="2" charset="0"/>
              <a:cs typeface="Poppins" panose="00000500000000000000" pitchFamily="2" charset="0"/>
            </a:endParaRPr>
          </a:p>
          <a:p>
            <a:pPr lvl="0"/>
            <a:r>
              <a:rPr lang="en-GB" sz="1800">
                <a:solidFill>
                  <a:schemeClr val="bg1"/>
                </a:solidFill>
                <a:latin typeface="Poppins" panose="00000500000000000000" pitchFamily="2" charset="0"/>
                <a:cs typeface="Poppins" panose="00000500000000000000" pitchFamily="2" charset="0"/>
              </a:rPr>
              <a:t>Compilation and evaluation of the inputs, outputs and the potential environmental impacts of a product system throughout its life cycle</a:t>
            </a:r>
            <a:r>
              <a:rPr lang="en-GB" sz="2000">
                <a:solidFill>
                  <a:schemeClr val="bg1"/>
                </a:solidFill>
                <a:latin typeface="Poppins" panose="00000500000000000000" pitchFamily="2" charset="0"/>
                <a:cs typeface="Poppins" panose="00000500000000000000" pitchFamily="2" charset="0"/>
              </a:rPr>
              <a:t> </a:t>
            </a:r>
            <a:endParaRPr lang="en-BE" sz="2000">
              <a:solidFill>
                <a:schemeClr val="bg1"/>
              </a:solidFill>
              <a:latin typeface="Poppins" panose="00000500000000000000" pitchFamily="2" charset="0"/>
              <a:cs typeface="Poppins" panose="00000500000000000000" pitchFamily="2" charset="0"/>
            </a:endParaRPr>
          </a:p>
          <a:p>
            <a:endParaRPr lang="en-BE">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93E25F7D-85A3-161D-C86F-0668681C9CC4}"/>
              </a:ext>
            </a:extLst>
          </p:cNvPr>
          <p:cNvSpPr txBox="1"/>
          <p:nvPr/>
        </p:nvSpPr>
        <p:spPr>
          <a:xfrm>
            <a:off x="7163233" y="3742625"/>
            <a:ext cx="3502222" cy="2831544"/>
          </a:xfrm>
          <a:prstGeom prst="rect">
            <a:avLst/>
          </a:prstGeom>
          <a:solidFill>
            <a:schemeClr val="accent1"/>
          </a:solidFill>
        </p:spPr>
        <p:txBody>
          <a:bodyPr wrap="square" rtlCol="0">
            <a:spAutoFit/>
          </a:bodyPr>
          <a:lstStyle/>
          <a:p>
            <a:pPr lvl="0"/>
            <a:r>
              <a:rPr lang="it-IT" sz="1800" b="1">
                <a:solidFill>
                  <a:schemeClr val="bg1"/>
                </a:solidFill>
                <a:latin typeface="Poppins" panose="00000500000000000000" pitchFamily="2" charset="0"/>
                <a:cs typeface="Poppins" panose="00000500000000000000" pitchFamily="2" charset="0"/>
              </a:rPr>
              <a:t>Environmental Product Declaration </a:t>
            </a:r>
            <a:r>
              <a:rPr lang="it-IT" sz="1600" b="0">
                <a:solidFill>
                  <a:schemeClr val="bg1"/>
                </a:solidFill>
                <a:latin typeface="Poppins" panose="00000500000000000000" pitchFamily="2" charset="0"/>
                <a:cs typeface="Poppins" panose="00000500000000000000" pitchFamily="2" charset="0"/>
              </a:rPr>
              <a:t>(EPD)</a:t>
            </a:r>
          </a:p>
          <a:p>
            <a:pPr lvl="0"/>
            <a:endParaRPr lang="en-BE" sz="1600" b="0">
              <a:solidFill>
                <a:schemeClr val="bg1"/>
              </a:solidFill>
              <a:latin typeface="Poppins" panose="00000500000000000000" pitchFamily="2" charset="0"/>
              <a:cs typeface="Poppins" panose="00000500000000000000" pitchFamily="2" charset="0"/>
            </a:endParaRPr>
          </a:p>
          <a:p>
            <a:pPr lvl="0"/>
            <a:r>
              <a:rPr lang="en-GB" sz="1800">
                <a:solidFill>
                  <a:schemeClr val="bg1"/>
                </a:solidFill>
                <a:latin typeface="Poppins" panose="00000500000000000000" pitchFamily="2" charset="0"/>
                <a:cs typeface="Poppins" panose="00000500000000000000" pitchFamily="2" charset="0"/>
              </a:rPr>
              <a:t>Providing verified and quantified environmental data using predetermined parameters and, where relevant, additional environmental information</a:t>
            </a:r>
          </a:p>
          <a:p>
            <a:pPr lvl="0"/>
            <a:endParaRPr lang="en-BE" sz="1800">
              <a:solidFill>
                <a:schemeClr val="bg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1CD81F00-39A8-0F87-E824-411C5E3513BE}"/>
              </a:ext>
            </a:extLst>
          </p:cNvPr>
          <p:cNvSpPr txBox="1"/>
          <p:nvPr/>
        </p:nvSpPr>
        <p:spPr>
          <a:xfrm>
            <a:off x="2504108" y="3486248"/>
            <a:ext cx="3811504" cy="461665"/>
          </a:xfrm>
          <a:prstGeom prst="rect">
            <a:avLst/>
          </a:prstGeom>
          <a:solidFill>
            <a:schemeClr val="accent2"/>
          </a:solidFill>
        </p:spPr>
        <p:txBody>
          <a:bodyPr wrap="square" rtlCol="0">
            <a:spAutoFit/>
          </a:bodyPr>
          <a:lstStyle/>
          <a:p>
            <a:r>
              <a:rPr lang="en-US" sz="2400">
                <a:solidFill>
                  <a:schemeClr val="bg1"/>
                </a:solidFill>
              </a:rPr>
              <a:t>Who knows these acronyms?</a:t>
            </a:r>
            <a:endParaRPr lang="en-BE" sz="2400">
              <a:solidFill>
                <a:schemeClr val="bg1"/>
              </a:solidFill>
            </a:endParaRPr>
          </a:p>
        </p:txBody>
      </p:sp>
    </p:spTree>
    <p:extLst>
      <p:ext uri="{BB962C8B-B14F-4D97-AF65-F5344CB8AC3E}">
        <p14:creationId xmlns:p14="http://schemas.microsoft.com/office/powerpoint/2010/main" val="417374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57F3-EDBD-E55A-D2B3-4E380D031354}"/>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00D052C7-E41E-9120-000D-75D8CF8D51A6}"/>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CECB79FF-6229-CE3E-47A7-2F062E80E393}"/>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78030327-BA3B-321E-2C32-4BF83C6B48AE}"/>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2C3F20E8-D562-9CA5-9DBC-0272875C7B55}"/>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6E30A6EC-A7DF-3D89-DD82-3C0C79D97C17}"/>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12A0720E-F933-E689-D264-B74F6AB0D94A}"/>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66ED9F00-C396-3B26-87F7-18B838BB2EF3}"/>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C36DF303-9A41-2CB6-7FF9-5A7AD48E260A}"/>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6D889758-07E1-F203-61E2-9C1CD21D3F2A}"/>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4BCACCEA-8F9C-4D05-829B-FA8D24CA4281}"/>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9D25EFDA-12A6-1BD0-AFBA-41C268B101E0}"/>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3D3792A8-255C-B02F-FE78-45BB952BD592}"/>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85BEEAB1-ECC8-63F0-5F9A-FD12AC174DD2}"/>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661FB653-30A2-4060-66FA-5083199A24E9}"/>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AE3CCE6A-0038-29F5-A62A-7029607233DA}"/>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6912F7BD-5734-E2FD-F315-A25E889AF26E}"/>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82AE2E35-33C4-E8AD-C274-81638BE29510}"/>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EC012A6A-A73E-1A12-5BB7-BE99C6F4363B}"/>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37528914-28B3-92FD-C0E8-AFB2F8DBB8C9}"/>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2467C07F-B669-A08D-9C22-14189F1A69CB}"/>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DC174778-C168-FCED-0999-1A8DCCF256CE}"/>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B4C6BD38-5CD3-B3EF-CFD1-C6E6892F2078}"/>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F8B65785-39E8-30DA-FC24-67C6C041F6CB}"/>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6</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60F0E204-6336-5CC2-2F79-DFB774436470}"/>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5" name="ZoneTexte 5">
            <a:extLst>
              <a:ext uri="{FF2B5EF4-FFF2-40B4-BE49-F238E27FC236}">
                <a16:creationId xmlns:a16="http://schemas.microsoft.com/office/drawing/2014/main" id="{9CCCEBC2-1BB6-47D7-43AB-8E44379A36B6}"/>
              </a:ext>
            </a:extLst>
          </p:cNvPr>
          <p:cNvSpPr txBox="1"/>
          <p:nvPr/>
        </p:nvSpPr>
        <p:spPr>
          <a:xfrm>
            <a:off x="1301199" y="2238252"/>
            <a:ext cx="2735729" cy="404341"/>
          </a:xfrm>
          <a:prstGeom prst="rect">
            <a:avLst/>
          </a:prstGeom>
          <a:noFill/>
        </p:spPr>
        <p:txBody>
          <a:bodyPr wrap="square" rtlCol="0">
            <a:spAutoFit/>
          </a:bodyPr>
          <a:lstStyle/>
          <a:p>
            <a:pPr algn="just" defTabSz="609646">
              <a:lnSpc>
                <a:spcPts val="1920"/>
              </a:lnSpc>
              <a:spcAft>
                <a:spcPts val="800"/>
              </a:spcAft>
              <a:defRPr/>
            </a:pPr>
            <a:r>
              <a:rPr lang="en-US" sz="3600" b="1">
                <a:solidFill>
                  <a:srgbClr val="000000"/>
                </a:solidFill>
                <a:latin typeface="Poppins"/>
              </a:rPr>
              <a:t>PCR</a:t>
            </a:r>
            <a:endParaRPr lang="en-US" sz="1867" b="1">
              <a:solidFill>
                <a:srgbClr val="000000"/>
              </a:solidFill>
              <a:latin typeface="Poppins"/>
            </a:endParaRPr>
          </a:p>
        </p:txBody>
      </p:sp>
      <p:sp>
        <p:nvSpPr>
          <p:cNvPr id="8" name="TextBox 27">
            <a:extLst>
              <a:ext uri="{FF2B5EF4-FFF2-40B4-BE49-F238E27FC236}">
                <a16:creationId xmlns:a16="http://schemas.microsoft.com/office/drawing/2014/main" id="{E2009447-712C-9B92-37B5-F6D3C61EC8DB}"/>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Acronym Quiz: Intermediate Level</a:t>
            </a:r>
          </a:p>
        </p:txBody>
      </p:sp>
      <p:sp>
        <p:nvSpPr>
          <p:cNvPr id="4" name="TextBox 3">
            <a:extLst>
              <a:ext uri="{FF2B5EF4-FFF2-40B4-BE49-F238E27FC236}">
                <a16:creationId xmlns:a16="http://schemas.microsoft.com/office/drawing/2014/main" id="{08F52D3F-BD72-5F02-B112-3204BB4A219B}"/>
              </a:ext>
            </a:extLst>
          </p:cNvPr>
          <p:cNvSpPr txBox="1"/>
          <p:nvPr/>
        </p:nvSpPr>
        <p:spPr>
          <a:xfrm>
            <a:off x="1234526" y="4776630"/>
            <a:ext cx="8502868" cy="646331"/>
          </a:xfrm>
          <a:prstGeom prst="rect">
            <a:avLst/>
          </a:prstGeom>
          <a:noFill/>
        </p:spPr>
        <p:txBody>
          <a:bodyPr wrap="square">
            <a:spAutoFit/>
          </a:bodyPr>
          <a:lstStyle/>
          <a:p>
            <a:r>
              <a:rPr lang="en-US" sz="3600" b="1">
                <a:solidFill>
                  <a:srgbClr val="000000"/>
                </a:solidFill>
                <a:latin typeface="Poppins"/>
              </a:rPr>
              <a:t>PSR</a:t>
            </a:r>
            <a:endParaRPr lang="en-BE"/>
          </a:p>
        </p:txBody>
      </p:sp>
      <p:sp>
        <p:nvSpPr>
          <p:cNvPr id="11" name="TextBox 10">
            <a:extLst>
              <a:ext uri="{FF2B5EF4-FFF2-40B4-BE49-F238E27FC236}">
                <a16:creationId xmlns:a16="http://schemas.microsoft.com/office/drawing/2014/main" id="{11B0B1C6-47A6-5ECC-01BF-2D624007B44B}"/>
              </a:ext>
            </a:extLst>
          </p:cNvPr>
          <p:cNvSpPr txBox="1"/>
          <p:nvPr/>
        </p:nvSpPr>
        <p:spPr>
          <a:xfrm>
            <a:off x="2504108" y="3486248"/>
            <a:ext cx="3811504" cy="461665"/>
          </a:xfrm>
          <a:prstGeom prst="rect">
            <a:avLst/>
          </a:prstGeom>
          <a:solidFill>
            <a:schemeClr val="accent2"/>
          </a:solidFill>
        </p:spPr>
        <p:txBody>
          <a:bodyPr wrap="square" rtlCol="0">
            <a:spAutoFit/>
          </a:bodyPr>
          <a:lstStyle/>
          <a:p>
            <a:r>
              <a:rPr lang="en-US" sz="2400">
                <a:solidFill>
                  <a:schemeClr val="bg1"/>
                </a:solidFill>
              </a:rPr>
              <a:t>Who knows these acronyms?</a:t>
            </a:r>
            <a:endParaRPr lang="en-BE" sz="2400">
              <a:solidFill>
                <a:schemeClr val="bg1"/>
              </a:solidFill>
            </a:endParaRPr>
          </a:p>
        </p:txBody>
      </p:sp>
    </p:spTree>
    <p:extLst>
      <p:ext uri="{BB962C8B-B14F-4D97-AF65-F5344CB8AC3E}">
        <p14:creationId xmlns:p14="http://schemas.microsoft.com/office/powerpoint/2010/main" val="235462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57F3-EDBD-E55A-D2B3-4E380D031354}"/>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00D052C7-E41E-9120-000D-75D8CF8D51A6}"/>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CECB79FF-6229-CE3E-47A7-2F062E80E393}"/>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78030327-BA3B-321E-2C32-4BF83C6B48AE}"/>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2C3F20E8-D562-9CA5-9DBC-0272875C7B55}"/>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6E30A6EC-A7DF-3D89-DD82-3C0C79D97C17}"/>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12A0720E-F933-E689-D264-B74F6AB0D94A}"/>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66ED9F00-C396-3B26-87F7-18B838BB2EF3}"/>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C36DF303-9A41-2CB6-7FF9-5A7AD48E260A}"/>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6D889758-07E1-F203-61E2-9C1CD21D3F2A}"/>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4BCACCEA-8F9C-4D05-829B-FA8D24CA4281}"/>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9D25EFDA-12A6-1BD0-AFBA-41C268B101E0}"/>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3D3792A8-255C-B02F-FE78-45BB952BD592}"/>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85BEEAB1-ECC8-63F0-5F9A-FD12AC174DD2}"/>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661FB653-30A2-4060-66FA-5083199A24E9}"/>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AE3CCE6A-0038-29F5-A62A-7029607233DA}"/>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6912F7BD-5734-E2FD-F315-A25E889AF26E}"/>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82AE2E35-33C4-E8AD-C274-81638BE29510}"/>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EC012A6A-A73E-1A12-5BB7-BE99C6F4363B}"/>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37528914-28B3-92FD-C0E8-AFB2F8DBB8C9}"/>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2467C07F-B669-A08D-9C22-14189F1A69CB}"/>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DC174778-C168-FCED-0999-1A8DCCF256CE}"/>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B4C6BD38-5CD3-B3EF-CFD1-C6E6892F2078}"/>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F8B65785-39E8-30DA-FC24-67C6C041F6CB}"/>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7</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60F0E204-6336-5CC2-2F79-DFB774436470}"/>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5" name="ZoneTexte 5">
            <a:extLst>
              <a:ext uri="{FF2B5EF4-FFF2-40B4-BE49-F238E27FC236}">
                <a16:creationId xmlns:a16="http://schemas.microsoft.com/office/drawing/2014/main" id="{9CCCEBC2-1BB6-47D7-43AB-8E44379A36B6}"/>
              </a:ext>
            </a:extLst>
          </p:cNvPr>
          <p:cNvSpPr txBox="1"/>
          <p:nvPr/>
        </p:nvSpPr>
        <p:spPr>
          <a:xfrm>
            <a:off x="1301199" y="2238252"/>
            <a:ext cx="2735729" cy="404341"/>
          </a:xfrm>
          <a:prstGeom prst="rect">
            <a:avLst/>
          </a:prstGeom>
          <a:noFill/>
        </p:spPr>
        <p:txBody>
          <a:bodyPr wrap="square" rtlCol="0">
            <a:spAutoFit/>
          </a:bodyPr>
          <a:lstStyle/>
          <a:p>
            <a:pPr algn="just" defTabSz="609646">
              <a:lnSpc>
                <a:spcPts val="1920"/>
              </a:lnSpc>
              <a:spcAft>
                <a:spcPts val="800"/>
              </a:spcAft>
              <a:defRPr/>
            </a:pPr>
            <a:r>
              <a:rPr lang="en-US" sz="3600" b="1">
                <a:solidFill>
                  <a:srgbClr val="000000"/>
                </a:solidFill>
                <a:latin typeface="Poppins"/>
              </a:rPr>
              <a:t>PCR</a:t>
            </a:r>
            <a:endParaRPr lang="en-US" sz="1867" b="1">
              <a:solidFill>
                <a:srgbClr val="000000"/>
              </a:solidFill>
              <a:latin typeface="Poppins"/>
            </a:endParaRPr>
          </a:p>
        </p:txBody>
      </p:sp>
      <p:sp>
        <p:nvSpPr>
          <p:cNvPr id="8" name="TextBox 27">
            <a:extLst>
              <a:ext uri="{FF2B5EF4-FFF2-40B4-BE49-F238E27FC236}">
                <a16:creationId xmlns:a16="http://schemas.microsoft.com/office/drawing/2014/main" id="{E2009447-712C-9B92-37B5-F6D3C61EC8DB}"/>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Acronym Quiz: Intermediate Level</a:t>
            </a:r>
          </a:p>
        </p:txBody>
      </p:sp>
      <p:sp>
        <p:nvSpPr>
          <p:cNvPr id="4" name="TextBox 3">
            <a:extLst>
              <a:ext uri="{FF2B5EF4-FFF2-40B4-BE49-F238E27FC236}">
                <a16:creationId xmlns:a16="http://schemas.microsoft.com/office/drawing/2014/main" id="{08F52D3F-BD72-5F02-B112-3204BB4A219B}"/>
              </a:ext>
            </a:extLst>
          </p:cNvPr>
          <p:cNvSpPr txBox="1"/>
          <p:nvPr/>
        </p:nvSpPr>
        <p:spPr>
          <a:xfrm>
            <a:off x="1234526" y="4776630"/>
            <a:ext cx="8502868" cy="646331"/>
          </a:xfrm>
          <a:prstGeom prst="rect">
            <a:avLst/>
          </a:prstGeom>
          <a:noFill/>
        </p:spPr>
        <p:txBody>
          <a:bodyPr wrap="square">
            <a:spAutoFit/>
          </a:bodyPr>
          <a:lstStyle/>
          <a:p>
            <a:r>
              <a:rPr lang="en-US" sz="3600" b="1">
                <a:solidFill>
                  <a:srgbClr val="000000"/>
                </a:solidFill>
                <a:latin typeface="Poppins"/>
              </a:rPr>
              <a:t>PSR</a:t>
            </a:r>
            <a:endParaRPr lang="en-BE"/>
          </a:p>
        </p:txBody>
      </p:sp>
      <p:sp>
        <p:nvSpPr>
          <p:cNvPr id="9" name="TextBox 8">
            <a:extLst>
              <a:ext uri="{FF2B5EF4-FFF2-40B4-BE49-F238E27FC236}">
                <a16:creationId xmlns:a16="http://schemas.microsoft.com/office/drawing/2014/main" id="{A479B78D-84F3-AD41-F33C-0C969485509D}"/>
              </a:ext>
            </a:extLst>
          </p:cNvPr>
          <p:cNvSpPr txBox="1"/>
          <p:nvPr/>
        </p:nvSpPr>
        <p:spPr>
          <a:xfrm>
            <a:off x="7152347" y="1068701"/>
            <a:ext cx="3502222" cy="2246769"/>
          </a:xfrm>
          <a:prstGeom prst="rect">
            <a:avLst/>
          </a:prstGeom>
          <a:solidFill>
            <a:schemeClr val="accent1"/>
          </a:solidFill>
        </p:spPr>
        <p:txBody>
          <a:bodyPr wrap="square" rtlCol="0">
            <a:spAutoFit/>
          </a:bodyPr>
          <a:lstStyle/>
          <a:p>
            <a:pPr lvl="0"/>
            <a:r>
              <a:rPr lang="it-IT" b="1">
                <a:solidFill>
                  <a:schemeClr val="bg1"/>
                </a:solidFill>
                <a:latin typeface="Poppins" panose="00000500000000000000" pitchFamily="2" charset="0"/>
                <a:cs typeface="Poppins" panose="00000500000000000000" pitchFamily="2" charset="0"/>
              </a:rPr>
              <a:t>Product Category Rules </a:t>
            </a:r>
            <a:r>
              <a:rPr lang="it-IT" sz="1600">
                <a:solidFill>
                  <a:schemeClr val="bg1"/>
                </a:solidFill>
                <a:latin typeface="Poppins" panose="00000500000000000000" pitchFamily="2" charset="0"/>
                <a:cs typeface="Poppins" panose="00000500000000000000" pitchFamily="2" charset="0"/>
              </a:rPr>
              <a:t>(PCR)</a:t>
            </a:r>
          </a:p>
          <a:p>
            <a:pPr lvl="0"/>
            <a:endParaRPr lang="it-IT" sz="1600">
              <a:solidFill>
                <a:schemeClr val="bg1"/>
              </a:solidFill>
              <a:latin typeface="Poppins" panose="00000500000000000000" pitchFamily="2" charset="0"/>
              <a:cs typeface="Poppins" panose="00000500000000000000" pitchFamily="2" charset="0"/>
            </a:endParaRPr>
          </a:p>
          <a:p>
            <a:pPr lvl="0"/>
            <a:r>
              <a:rPr lang="en-GB">
                <a:solidFill>
                  <a:schemeClr val="bg1"/>
                </a:solidFill>
                <a:latin typeface="Poppins" panose="00000500000000000000" pitchFamily="2" charset="0"/>
                <a:cs typeface="Poppins" panose="00000500000000000000" pitchFamily="2" charset="0"/>
              </a:rPr>
              <a:t>A set of specific rules, requirements and guidelines for developing EPDs for one or more product categories</a:t>
            </a:r>
            <a:endParaRPr lang="en-BE">
              <a:solidFill>
                <a:schemeClr val="bg1"/>
              </a:solidFill>
              <a:latin typeface="Poppins" panose="00000500000000000000" pitchFamily="2" charset="0"/>
              <a:cs typeface="Poppins" panose="00000500000000000000" pitchFamily="2" charset="0"/>
            </a:endParaRPr>
          </a:p>
          <a:p>
            <a:endParaRPr lang="en-BE">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196EA62-C924-3AD4-E6A6-0FA3D40FB443}"/>
              </a:ext>
            </a:extLst>
          </p:cNvPr>
          <p:cNvSpPr txBox="1"/>
          <p:nvPr/>
        </p:nvSpPr>
        <p:spPr>
          <a:xfrm>
            <a:off x="7163233" y="3742625"/>
            <a:ext cx="3502222" cy="2277547"/>
          </a:xfrm>
          <a:prstGeom prst="rect">
            <a:avLst/>
          </a:prstGeom>
          <a:solidFill>
            <a:schemeClr val="accent1"/>
          </a:solidFill>
        </p:spPr>
        <p:txBody>
          <a:bodyPr wrap="square" rtlCol="0">
            <a:spAutoFit/>
          </a:bodyPr>
          <a:lstStyle/>
          <a:p>
            <a:pPr lvl="0"/>
            <a:r>
              <a:rPr lang="it-IT" b="1">
                <a:solidFill>
                  <a:schemeClr val="bg1"/>
                </a:solidFill>
                <a:latin typeface="Poppins" panose="00000500000000000000" pitchFamily="2" charset="0"/>
                <a:cs typeface="Poppins" panose="00000500000000000000" pitchFamily="2" charset="0"/>
              </a:rPr>
              <a:t>Product Specific rules </a:t>
            </a:r>
            <a:r>
              <a:rPr lang="it-IT" sz="1600">
                <a:solidFill>
                  <a:schemeClr val="bg1"/>
                </a:solidFill>
                <a:latin typeface="Poppins" panose="00000500000000000000" pitchFamily="2" charset="0"/>
                <a:cs typeface="Poppins" panose="00000500000000000000" pitchFamily="2" charset="0"/>
              </a:rPr>
              <a:t>(PSR)</a:t>
            </a:r>
          </a:p>
          <a:p>
            <a:pPr lvl="0"/>
            <a:endParaRPr lang="en-BE" sz="1600">
              <a:solidFill>
                <a:schemeClr val="bg1"/>
              </a:solidFill>
              <a:latin typeface="Poppins" panose="00000500000000000000" pitchFamily="2" charset="0"/>
              <a:cs typeface="Poppins" panose="00000500000000000000" pitchFamily="2" charset="0"/>
            </a:endParaRPr>
          </a:p>
          <a:p>
            <a:pPr lvl="0"/>
            <a:r>
              <a:rPr lang="en-GB">
                <a:solidFill>
                  <a:schemeClr val="bg1"/>
                </a:solidFill>
                <a:latin typeface="Poppins" panose="00000500000000000000" pitchFamily="2" charset="0"/>
                <a:cs typeface="Poppins" panose="00000500000000000000" pitchFamily="2" charset="0"/>
              </a:rPr>
              <a:t>A set of specific rules, requirements and guidelines, based upon and complementing the PCR, for a specific product family</a:t>
            </a:r>
            <a:endParaRPr lang="en-BE">
              <a:solidFill>
                <a:schemeClr val="bg1"/>
              </a:solidFill>
              <a:latin typeface="Poppins" panose="00000500000000000000" pitchFamily="2" charset="0"/>
              <a:cs typeface="Poppins" panose="00000500000000000000" pitchFamily="2" charset="0"/>
            </a:endParaRPr>
          </a:p>
          <a:p>
            <a:pPr lvl="0"/>
            <a:endParaRPr lang="en-BE" sz="1800">
              <a:solidFill>
                <a:schemeClr val="bg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11B0B1C6-47A6-5ECC-01BF-2D624007B44B}"/>
              </a:ext>
            </a:extLst>
          </p:cNvPr>
          <p:cNvSpPr txBox="1"/>
          <p:nvPr/>
        </p:nvSpPr>
        <p:spPr>
          <a:xfrm>
            <a:off x="2504108" y="3486248"/>
            <a:ext cx="3811504" cy="461665"/>
          </a:xfrm>
          <a:prstGeom prst="rect">
            <a:avLst/>
          </a:prstGeom>
          <a:solidFill>
            <a:schemeClr val="accent2"/>
          </a:solidFill>
        </p:spPr>
        <p:txBody>
          <a:bodyPr wrap="square" rtlCol="0">
            <a:spAutoFit/>
          </a:bodyPr>
          <a:lstStyle/>
          <a:p>
            <a:r>
              <a:rPr lang="en-US" sz="2400">
                <a:solidFill>
                  <a:schemeClr val="bg1"/>
                </a:solidFill>
              </a:rPr>
              <a:t>Who knows these acronyms?</a:t>
            </a:r>
            <a:endParaRPr lang="en-BE" sz="2400">
              <a:solidFill>
                <a:schemeClr val="bg1"/>
              </a:solidFill>
            </a:endParaRPr>
          </a:p>
        </p:txBody>
      </p:sp>
    </p:spTree>
    <p:extLst>
      <p:ext uri="{BB962C8B-B14F-4D97-AF65-F5344CB8AC3E}">
        <p14:creationId xmlns:p14="http://schemas.microsoft.com/office/powerpoint/2010/main" val="286540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1BB2A-5A8A-1F68-DB44-EDFDAE52133D}"/>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C297B526-0F18-B5DC-FBFD-7F909372C8CE}"/>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AFE85AA8-F420-6912-EFD6-1234A15D987B}"/>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7B3D7662-2D34-A989-0CC3-A7116F13096E}"/>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D2906E5A-86A9-663A-2EAB-F8749DC274A2}"/>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EF8790DB-7FCA-D85F-41EC-364D3E89F794}"/>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E74D5ADB-93AB-4D3E-0901-65CBE85FFDC5}"/>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0B55B175-319E-07D1-70F0-F0B777DBA8B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31A9EA63-EEEA-CAE0-FA57-D327CB761327}"/>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E5E25487-AE0E-DE0E-1D04-A1932F744113}"/>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98B972F4-DB82-6257-3ED9-62D69E98DD59}"/>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155B3604-B499-AC99-BE1C-0CBB00B56753}"/>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891EF66F-57F2-6ABE-A0ED-DFE38DD30E27}"/>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0C718C3C-05AA-DFE9-77B9-2FDEB7E5838A}"/>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97417E0A-AEFA-3EC6-BFA1-77390A2D6CF1}"/>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370A2FAD-3475-6E78-6250-2F32FEB9F46A}"/>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FB76F402-3044-8A64-2643-9B444E969FAB}"/>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B8DA403A-3B09-864E-FAEB-67CDA0404281}"/>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5C2C0428-8717-17ED-F553-17E06BE8CB77}"/>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CC722AFE-D501-7905-C239-18BD33D07C77}"/>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07C516DC-49F8-BED3-316F-C1A5BB95E028}"/>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73B66D15-2E18-1265-C5EE-AFEAF538B04F}"/>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6EAA5056-768F-9296-E695-465B23975199}"/>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FCC6A71A-904E-E5F6-78B6-2FC805C06413}"/>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8</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2B07158E-80B2-75BD-6E54-75F5A52A01BE}"/>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5" name="ZoneTexte 5">
            <a:extLst>
              <a:ext uri="{FF2B5EF4-FFF2-40B4-BE49-F238E27FC236}">
                <a16:creationId xmlns:a16="http://schemas.microsoft.com/office/drawing/2014/main" id="{A458FC6E-E8FF-BB4C-3655-ECB297429A7B}"/>
              </a:ext>
            </a:extLst>
          </p:cNvPr>
          <p:cNvSpPr txBox="1"/>
          <p:nvPr/>
        </p:nvSpPr>
        <p:spPr>
          <a:xfrm>
            <a:off x="1301199" y="2238252"/>
            <a:ext cx="2735729" cy="404341"/>
          </a:xfrm>
          <a:prstGeom prst="rect">
            <a:avLst/>
          </a:prstGeom>
          <a:noFill/>
        </p:spPr>
        <p:txBody>
          <a:bodyPr wrap="square" rtlCol="0">
            <a:spAutoFit/>
          </a:bodyPr>
          <a:lstStyle/>
          <a:p>
            <a:pPr algn="just" defTabSz="609646">
              <a:lnSpc>
                <a:spcPts val="1920"/>
              </a:lnSpc>
              <a:spcAft>
                <a:spcPts val="800"/>
              </a:spcAft>
              <a:defRPr/>
            </a:pPr>
            <a:r>
              <a:rPr lang="en-US" sz="3600" b="1">
                <a:solidFill>
                  <a:srgbClr val="000000"/>
                </a:solidFill>
                <a:latin typeface="Poppins"/>
              </a:rPr>
              <a:t>PEP</a:t>
            </a:r>
            <a:endParaRPr lang="en-US" sz="1867" b="1">
              <a:solidFill>
                <a:srgbClr val="000000"/>
              </a:solidFill>
              <a:latin typeface="Poppins"/>
            </a:endParaRPr>
          </a:p>
        </p:txBody>
      </p:sp>
      <p:sp>
        <p:nvSpPr>
          <p:cNvPr id="8" name="TextBox 27">
            <a:extLst>
              <a:ext uri="{FF2B5EF4-FFF2-40B4-BE49-F238E27FC236}">
                <a16:creationId xmlns:a16="http://schemas.microsoft.com/office/drawing/2014/main" id="{17F61815-0CB8-4E33-0F2B-E04E158FE6D9}"/>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Acronym Quiz: Advanced Level</a:t>
            </a:r>
          </a:p>
        </p:txBody>
      </p:sp>
      <p:sp>
        <p:nvSpPr>
          <p:cNvPr id="4" name="TextBox 3">
            <a:extLst>
              <a:ext uri="{FF2B5EF4-FFF2-40B4-BE49-F238E27FC236}">
                <a16:creationId xmlns:a16="http://schemas.microsoft.com/office/drawing/2014/main" id="{15923845-24B2-978C-6A10-BC5FD88655DE}"/>
              </a:ext>
            </a:extLst>
          </p:cNvPr>
          <p:cNvSpPr txBox="1"/>
          <p:nvPr/>
        </p:nvSpPr>
        <p:spPr>
          <a:xfrm>
            <a:off x="1234526" y="4776630"/>
            <a:ext cx="8502868" cy="646331"/>
          </a:xfrm>
          <a:prstGeom prst="rect">
            <a:avLst/>
          </a:prstGeom>
          <a:noFill/>
        </p:spPr>
        <p:txBody>
          <a:bodyPr wrap="square">
            <a:spAutoFit/>
          </a:bodyPr>
          <a:lstStyle/>
          <a:p>
            <a:r>
              <a:rPr lang="en-US" sz="3600" b="1">
                <a:solidFill>
                  <a:srgbClr val="000000"/>
                </a:solidFill>
                <a:latin typeface="Poppins"/>
              </a:rPr>
              <a:t>PSR 0014</a:t>
            </a:r>
            <a:endParaRPr lang="en-BE"/>
          </a:p>
        </p:txBody>
      </p:sp>
      <p:sp>
        <p:nvSpPr>
          <p:cNvPr id="11" name="TextBox 10">
            <a:extLst>
              <a:ext uri="{FF2B5EF4-FFF2-40B4-BE49-F238E27FC236}">
                <a16:creationId xmlns:a16="http://schemas.microsoft.com/office/drawing/2014/main" id="{EFFD12FC-F44F-C8C7-8AEC-630DB758067E}"/>
              </a:ext>
            </a:extLst>
          </p:cNvPr>
          <p:cNvSpPr txBox="1"/>
          <p:nvPr/>
        </p:nvSpPr>
        <p:spPr>
          <a:xfrm>
            <a:off x="2504108" y="3486248"/>
            <a:ext cx="3811504" cy="461665"/>
          </a:xfrm>
          <a:prstGeom prst="rect">
            <a:avLst/>
          </a:prstGeom>
          <a:solidFill>
            <a:schemeClr val="accent2"/>
          </a:solidFill>
        </p:spPr>
        <p:txBody>
          <a:bodyPr wrap="square" rtlCol="0">
            <a:spAutoFit/>
          </a:bodyPr>
          <a:lstStyle/>
          <a:p>
            <a:r>
              <a:rPr lang="en-US" sz="2400">
                <a:solidFill>
                  <a:schemeClr val="bg1"/>
                </a:solidFill>
              </a:rPr>
              <a:t>Who knows these acronyms?</a:t>
            </a:r>
            <a:endParaRPr lang="en-BE" sz="2400">
              <a:solidFill>
                <a:schemeClr val="bg1"/>
              </a:solidFill>
            </a:endParaRPr>
          </a:p>
        </p:txBody>
      </p:sp>
    </p:spTree>
    <p:extLst>
      <p:ext uri="{BB962C8B-B14F-4D97-AF65-F5344CB8AC3E}">
        <p14:creationId xmlns:p14="http://schemas.microsoft.com/office/powerpoint/2010/main" val="243751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1BB2A-5A8A-1F68-DB44-EDFDAE52133D}"/>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C297B526-0F18-B5DC-FBFD-7F909372C8CE}"/>
              </a:ext>
            </a:extLst>
          </p:cNvPr>
          <p:cNvSpPr txBox="1">
            <a:spLocks noGrp="1" noRot="1" noMove="1" noResize="1" noEditPoints="1" noAdjustHandles="1" noChangeArrowheads="1" noChangeShapeType="1"/>
          </p:cNvSpPr>
          <p:nvPr/>
        </p:nvSpPr>
        <p:spPr>
          <a:xfrm rot="2700000">
            <a:off x="-820975" y="-3489870"/>
            <a:ext cx="2757517" cy="7717948"/>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nvGrpSpPr>
          <p:cNvPr id="26" name="Group 11">
            <a:extLst>
              <a:ext uri="{FF2B5EF4-FFF2-40B4-BE49-F238E27FC236}">
                <a16:creationId xmlns:a16="http://schemas.microsoft.com/office/drawing/2014/main" id="{AFE85AA8-F420-6912-EFD6-1234A15D987B}"/>
              </a:ext>
            </a:extLst>
          </p:cNvPr>
          <p:cNvGrpSpPr>
            <a:grpSpLocks noGrp="1" noUngrp="1" noRot="1" noMove="1" noResize="1"/>
          </p:cNvGrpSpPr>
          <p:nvPr/>
        </p:nvGrpSpPr>
        <p:grpSpPr>
          <a:xfrm rot="2700000">
            <a:off x="-180352" y="-993795"/>
            <a:ext cx="1243192" cy="2769396"/>
            <a:chOff x="0" y="-57150"/>
            <a:chExt cx="795882" cy="1970117"/>
          </a:xfrm>
        </p:grpSpPr>
        <p:sp>
          <p:nvSpPr>
            <p:cNvPr id="27" name="Freeform 12">
              <a:extLst>
                <a:ext uri="{FF2B5EF4-FFF2-40B4-BE49-F238E27FC236}">
                  <a16:creationId xmlns:a16="http://schemas.microsoft.com/office/drawing/2014/main" id="{7B3D7662-2D34-A989-0CC3-A7116F13096E}"/>
                </a:ext>
              </a:extLst>
            </p:cNvPr>
            <p:cNvSpPr>
              <a:spLocks noGrp="1" noRot="1" noMove="1" noResize="1" noEditPoints="1" noAdjustHandles="1" noChangeArrowheads="1" noChangeShapeType="1"/>
            </p:cNvSpPr>
            <p:nvPr/>
          </p:nvSpPr>
          <p:spPr>
            <a:xfrm>
              <a:off x="7518" y="180942"/>
              <a:ext cx="788364" cy="1643909"/>
            </a:xfrm>
            <a:custGeom>
              <a:avLst/>
              <a:gdLst>
                <a:gd name="connsiteX0" fmla="*/ 0 w 703896"/>
                <a:gd name="connsiteY0" fmla="*/ 0 h 1912967"/>
                <a:gd name="connsiteX1" fmla="*/ 703896 w 703896"/>
                <a:gd name="connsiteY1" fmla="*/ 0 h 1912967"/>
                <a:gd name="connsiteX2" fmla="*/ 703896 w 703896"/>
                <a:gd name="connsiteY2" fmla="*/ 1912967 h 1912967"/>
                <a:gd name="connsiteX3" fmla="*/ 243083 w 703896"/>
                <a:gd name="connsiteY3" fmla="*/ 1393049 h 1912967"/>
                <a:gd name="connsiteX4" fmla="*/ 0 w 703896"/>
                <a:gd name="connsiteY4" fmla="*/ 0 h 1912967"/>
                <a:gd name="connsiteX0" fmla="*/ 0 w 703896"/>
                <a:gd name="connsiteY0" fmla="*/ 0 h 1912967"/>
                <a:gd name="connsiteX1" fmla="*/ 703896 w 703896"/>
                <a:gd name="connsiteY1" fmla="*/ 0 h 1912967"/>
                <a:gd name="connsiteX2" fmla="*/ 703896 w 703896"/>
                <a:gd name="connsiteY2" fmla="*/ 1912967 h 1912967"/>
                <a:gd name="connsiteX3" fmla="*/ 0 w 703896"/>
                <a:gd name="connsiteY3" fmla="*/ 955766 h 1912967"/>
                <a:gd name="connsiteX4" fmla="*/ 0 w 703896"/>
                <a:gd name="connsiteY4" fmla="*/ 0 h 1912967"/>
                <a:gd name="connsiteX0" fmla="*/ 10024 w 713920"/>
                <a:gd name="connsiteY0" fmla="*/ 0 h 1912967"/>
                <a:gd name="connsiteX1" fmla="*/ 713920 w 713920"/>
                <a:gd name="connsiteY1" fmla="*/ 0 h 1912967"/>
                <a:gd name="connsiteX2" fmla="*/ 713920 w 713920"/>
                <a:gd name="connsiteY2" fmla="*/ 1912967 h 1912967"/>
                <a:gd name="connsiteX3" fmla="*/ 0 w 713920"/>
                <a:gd name="connsiteY3" fmla="*/ 928221 h 1912967"/>
                <a:gd name="connsiteX4" fmla="*/ 10024 w 713920"/>
                <a:gd name="connsiteY4" fmla="*/ 0 h 1912967"/>
                <a:gd name="connsiteX0" fmla="*/ 22554 w 726450"/>
                <a:gd name="connsiteY0" fmla="*/ 0 h 1912967"/>
                <a:gd name="connsiteX1" fmla="*/ 726450 w 726450"/>
                <a:gd name="connsiteY1" fmla="*/ 0 h 1912967"/>
                <a:gd name="connsiteX2" fmla="*/ 726450 w 726450"/>
                <a:gd name="connsiteY2" fmla="*/ 1912967 h 1912967"/>
                <a:gd name="connsiteX3" fmla="*/ 0 w 726450"/>
                <a:gd name="connsiteY3" fmla="*/ 945437 h 1912967"/>
                <a:gd name="connsiteX4" fmla="*/ 22554 w 726450"/>
                <a:gd name="connsiteY4" fmla="*/ 0 h 1912967"/>
                <a:gd name="connsiteX0" fmla="*/ 17542 w 721438"/>
                <a:gd name="connsiteY0" fmla="*/ 0 h 1912967"/>
                <a:gd name="connsiteX1" fmla="*/ 721438 w 721438"/>
                <a:gd name="connsiteY1" fmla="*/ 0 h 1912967"/>
                <a:gd name="connsiteX2" fmla="*/ 721438 w 721438"/>
                <a:gd name="connsiteY2" fmla="*/ 1912967 h 1912967"/>
                <a:gd name="connsiteX3" fmla="*/ 0 w 721438"/>
                <a:gd name="connsiteY3" fmla="*/ 931664 h 1912967"/>
                <a:gd name="connsiteX4" fmla="*/ 17542 w 721438"/>
                <a:gd name="connsiteY4" fmla="*/ 0 h 1912967"/>
                <a:gd name="connsiteX0" fmla="*/ 0 w 721438"/>
                <a:gd name="connsiteY0" fmla="*/ 931664 h 1912967"/>
                <a:gd name="connsiteX1" fmla="*/ 721438 w 721438"/>
                <a:gd name="connsiteY1" fmla="*/ 0 h 1912967"/>
                <a:gd name="connsiteX2" fmla="*/ 721438 w 721438"/>
                <a:gd name="connsiteY2" fmla="*/ 1912967 h 1912967"/>
                <a:gd name="connsiteX3" fmla="*/ 0 w 721438"/>
                <a:gd name="connsiteY3" fmla="*/ 931664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0 w 696378"/>
                <a:gd name="connsiteY0" fmla="*/ 952323 h 1912967"/>
                <a:gd name="connsiteX1" fmla="*/ 696378 w 696378"/>
                <a:gd name="connsiteY1" fmla="*/ 0 h 1912967"/>
                <a:gd name="connsiteX2" fmla="*/ 696378 w 696378"/>
                <a:gd name="connsiteY2" fmla="*/ 1912967 h 1912967"/>
                <a:gd name="connsiteX3" fmla="*/ 0 w 696378"/>
                <a:gd name="connsiteY3" fmla="*/ 952323 h 1912967"/>
                <a:gd name="connsiteX0" fmla="*/ 696378 w 717288"/>
                <a:gd name="connsiteY0" fmla="*/ 0 h 1912967"/>
                <a:gd name="connsiteX1" fmla="*/ 696378 w 717288"/>
                <a:gd name="connsiteY1" fmla="*/ 1912967 h 1912967"/>
                <a:gd name="connsiteX2" fmla="*/ 0 w 717288"/>
                <a:gd name="connsiteY2" fmla="*/ 952323 h 1912967"/>
                <a:gd name="connsiteX3" fmla="*/ 717288 w 717288"/>
                <a:gd name="connsiteY3" fmla="*/ 28729 h 1912967"/>
                <a:gd name="connsiteX0" fmla="*/ 696378 w 697240"/>
                <a:gd name="connsiteY0" fmla="*/ 0 h 1912967"/>
                <a:gd name="connsiteX1" fmla="*/ 696378 w 697240"/>
                <a:gd name="connsiteY1" fmla="*/ 1912967 h 1912967"/>
                <a:gd name="connsiteX2" fmla="*/ 0 w 697240"/>
                <a:gd name="connsiteY2" fmla="*/ 952323 h 1912967"/>
                <a:gd name="connsiteX3" fmla="*/ 697240 w 697240"/>
                <a:gd name="connsiteY3" fmla="*/ 1184 h 1912967"/>
                <a:gd name="connsiteX0" fmla="*/ 696378 w 811429"/>
                <a:gd name="connsiteY0" fmla="*/ 0 h 1912967"/>
                <a:gd name="connsiteX1" fmla="*/ 696378 w 811429"/>
                <a:gd name="connsiteY1" fmla="*/ 1912967 h 1912967"/>
                <a:gd name="connsiteX2" fmla="*/ 0 w 811429"/>
                <a:gd name="connsiteY2" fmla="*/ 952323 h 1912967"/>
                <a:gd name="connsiteX3" fmla="*/ 811429 w 811429"/>
                <a:gd name="connsiteY3" fmla="*/ 57579 h 1912967"/>
                <a:gd name="connsiteX0" fmla="*/ 693206 w 811429"/>
                <a:gd name="connsiteY0" fmla="*/ 136277 h 1855388"/>
                <a:gd name="connsiteX1" fmla="*/ 696378 w 811429"/>
                <a:gd name="connsiteY1" fmla="*/ 1855388 h 1855388"/>
                <a:gd name="connsiteX2" fmla="*/ 0 w 811429"/>
                <a:gd name="connsiteY2" fmla="*/ 894744 h 1855388"/>
                <a:gd name="connsiteX3" fmla="*/ 811429 w 811429"/>
                <a:gd name="connsiteY3" fmla="*/ 0 h 1855388"/>
                <a:gd name="connsiteX0" fmla="*/ 693206 w 811429"/>
                <a:gd name="connsiteY0" fmla="*/ 136277 h 1767272"/>
                <a:gd name="connsiteX1" fmla="*/ 788364 w 811429"/>
                <a:gd name="connsiteY1" fmla="*/ 1767272 h 1767272"/>
                <a:gd name="connsiteX2" fmla="*/ 0 w 811429"/>
                <a:gd name="connsiteY2" fmla="*/ 894744 h 1767272"/>
                <a:gd name="connsiteX3" fmla="*/ 811429 w 811429"/>
                <a:gd name="connsiteY3" fmla="*/ 0 h 1767272"/>
                <a:gd name="connsiteX0" fmla="*/ 693206 w 788364"/>
                <a:gd name="connsiteY0" fmla="*/ 12914 h 1643909"/>
                <a:gd name="connsiteX1" fmla="*/ 788364 w 788364"/>
                <a:gd name="connsiteY1" fmla="*/ 1643909 h 1643909"/>
                <a:gd name="connsiteX2" fmla="*/ 0 w 788364"/>
                <a:gd name="connsiteY2" fmla="*/ 771381 h 1643909"/>
                <a:gd name="connsiteX3" fmla="*/ 700412 w 788364"/>
                <a:gd name="connsiteY3" fmla="*/ 0 h 1643909"/>
              </a:gdLst>
              <a:ahLst/>
              <a:cxnLst>
                <a:cxn ang="0">
                  <a:pos x="connsiteX0" y="connsiteY0"/>
                </a:cxn>
                <a:cxn ang="0">
                  <a:pos x="connsiteX1" y="connsiteY1"/>
                </a:cxn>
                <a:cxn ang="0">
                  <a:pos x="connsiteX2" y="connsiteY2"/>
                </a:cxn>
                <a:cxn ang="0">
                  <a:pos x="connsiteX3" y="connsiteY3"/>
                </a:cxn>
              </a:cxnLst>
              <a:rect l="l" t="t" r="r" b="b"/>
              <a:pathLst>
                <a:path w="788364" h="1643909">
                  <a:moveTo>
                    <a:pt x="693206" y="12914"/>
                  </a:moveTo>
                  <a:cubicBezTo>
                    <a:pt x="694263" y="585951"/>
                    <a:pt x="787307" y="1070872"/>
                    <a:pt x="788364" y="1643909"/>
                  </a:cubicBezTo>
                  <a:lnTo>
                    <a:pt x="0" y="771381"/>
                  </a:lnTo>
                  <a:lnTo>
                    <a:pt x="700412" y="0"/>
                  </a:lnTo>
                </a:path>
              </a:pathLst>
            </a:custGeom>
            <a:solidFill>
              <a:srgbClr val="F4F4F4"/>
            </a:solidFill>
          </p:spPr>
          <p:txBody>
            <a:bodyPr/>
            <a:lstStyle/>
            <a:p>
              <a:pPr defTabSz="609646">
                <a:defRPr/>
              </a:pPr>
              <a:endParaRPr lang="en-BE" sz="600">
                <a:solidFill>
                  <a:prstClr val="black"/>
                </a:solidFill>
                <a:latin typeface="Calibri"/>
              </a:endParaRPr>
            </a:p>
          </p:txBody>
        </p:sp>
        <p:sp>
          <p:nvSpPr>
            <p:cNvPr id="28" name="TextBox 13">
              <a:extLst>
                <a:ext uri="{FF2B5EF4-FFF2-40B4-BE49-F238E27FC236}">
                  <a16:creationId xmlns:a16="http://schemas.microsoft.com/office/drawing/2014/main" id="{D2906E5A-86A9-663A-2EAB-F8749DC274A2}"/>
                </a:ext>
              </a:extLst>
            </p:cNvPr>
            <p:cNvSpPr txBox="1">
              <a:spLocks noGrp="1" noRot="1" noMove="1" noResize="1" noEditPoints="1" noAdjustHandles="1" noChangeArrowheads="1" noChangeShapeType="1"/>
            </p:cNvSpPr>
            <p:nvPr/>
          </p:nvSpPr>
          <p:spPr>
            <a:xfrm>
              <a:off x="0" y="-57150"/>
              <a:ext cx="703896" cy="1970117"/>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2" name="Group 14">
            <a:extLst>
              <a:ext uri="{FF2B5EF4-FFF2-40B4-BE49-F238E27FC236}">
                <a16:creationId xmlns:a16="http://schemas.microsoft.com/office/drawing/2014/main" id="{EF8790DB-7FCA-D85F-41EC-364D3E89F794}"/>
              </a:ext>
            </a:extLst>
          </p:cNvPr>
          <p:cNvGrpSpPr>
            <a:grpSpLocks noGrp="1" noUngrp="1" noRot="1" noMove="1" noResize="1"/>
          </p:cNvGrpSpPr>
          <p:nvPr/>
        </p:nvGrpSpPr>
        <p:grpSpPr>
          <a:xfrm rot="1783646">
            <a:off x="-359108" y="-545622"/>
            <a:ext cx="954611" cy="2413801"/>
            <a:chOff x="0" y="-57150"/>
            <a:chExt cx="795655" cy="1373946"/>
          </a:xfrm>
        </p:grpSpPr>
        <p:sp>
          <p:nvSpPr>
            <p:cNvPr id="33" name="Freeform 15">
              <a:extLst>
                <a:ext uri="{FF2B5EF4-FFF2-40B4-BE49-F238E27FC236}">
                  <a16:creationId xmlns:a16="http://schemas.microsoft.com/office/drawing/2014/main" id="{E74D5ADB-93AB-4D3E-0901-65CBE85FFDC5}"/>
                </a:ext>
              </a:extLst>
            </p:cNvPr>
            <p:cNvSpPr>
              <a:spLocks noGrp="1" noRot="1" noMove="1" noResize="1" noEditPoints="1" noAdjustHandles="1" noChangeArrowheads="1" noChangeShapeType="1"/>
            </p:cNvSpPr>
            <p:nvPr/>
          </p:nvSpPr>
          <p:spPr>
            <a:xfrm>
              <a:off x="28915" y="37216"/>
              <a:ext cx="766740" cy="1221724"/>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351072"/>
                <a:gd name="connsiteY0" fmla="*/ 793514 h 1316796"/>
                <a:gd name="connsiteX1" fmla="*/ 351072 w 351072"/>
                <a:gd name="connsiteY1" fmla="*/ 0 h 1316796"/>
                <a:gd name="connsiteX2" fmla="*/ 351072 w 351072"/>
                <a:gd name="connsiteY2" fmla="*/ 1316796 h 1316796"/>
                <a:gd name="connsiteX3" fmla="*/ 0 w 351072"/>
                <a:gd name="connsiteY3" fmla="*/ 793514 h 1316796"/>
                <a:gd name="connsiteX0" fmla="*/ 0 w 368238"/>
                <a:gd name="connsiteY0" fmla="*/ 783844 h 1316796"/>
                <a:gd name="connsiteX1" fmla="*/ 368238 w 368238"/>
                <a:gd name="connsiteY1" fmla="*/ 0 h 1316796"/>
                <a:gd name="connsiteX2" fmla="*/ 368238 w 368238"/>
                <a:gd name="connsiteY2" fmla="*/ 1316796 h 1316796"/>
                <a:gd name="connsiteX3" fmla="*/ 0 w 368238"/>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153747 w 521985"/>
                <a:gd name="connsiteY0" fmla="*/ 783844 h 1316796"/>
                <a:gd name="connsiteX1" fmla="*/ 521985 w 521985"/>
                <a:gd name="connsiteY1" fmla="*/ 0 h 1316796"/>
                <a:gd name="connsiteX2" fmla="*/ 521985 w 521985"/>
                <a:gd name="connsiteY2" fmla="*/ 1316796 h 1316796"/>
                <a:gd name="connsiteX3" fmla="*/ 153747 w 521985"/>
                <a:gd name="connsiteY3" fmla="*/ 783844 h 1316796"/>
                <a:gd name="connsiteX0" fmla="*/ 93439 w 774564"/>
                <a:gd name="connsiteY0" fmla="*/ 329019 h 1316796"/>
                <a:gd name="connsiteX1" fmla="*/ 774564 w 774564"/>
                <a:gd name="connsiteY1" fmla="*/ 0 h 1316796"/>
                <a:gd name="connsiteX2" fmla="*/ 774564 w 774564"/>
                <a:gd name="connsiteY2" fmla="*/ 1316796 h 1316796"/>
                <a:gd name="connsiteX3" fmla="*/ 93439 w 774564"/>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81125"/>
                <a:gd name="connsiteY0" fmla="*/ 329019 h 1316796"/>
                <a:gd name="connsiteX1" fmla="*/ 681125 w 681125"/>
                <a:gd name="connsiteY1" fmla="*/ 0 h 1316796"/>
                <a:gd name="connsiteX2" fmla="*/ 681125 w 681125"/>
                <a:gd name="connsiteY2" fmla="*/ 1316796 h 1316796"/>
                <a:gd name="connsiteX3" fmla="*/ 0 w 681125"/>
                <a:gd name="connsiteY3" fmla="*/ 329019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672542"/>
                <a:gd name="connsiteY0" fmla="*/ 333854 h 1316796"/>
                <a:gd name="connsiteX1" fmla="*/ 672542 w 672542"/>
                <a:gd name="connsiteY1" fmla="*/ 0 h 1316796"/>
                <a:gd name="connsiteX2" fmla="*/ 672542 w 672542"/>
                <a:gd name="connsiteY2" fmla="*/ 1316796 h 1316796"/>
                <a:gd name="connsiteX3" fmla="*/ 0 w 672542"/>
                <a:gd name="connsiteY3" fmla="*/ 333854 h 1316796"/>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32652"/>
                <a:gd name="connsiteY0" fmla="*/ 302181 h 1285123"/>
                <a:gd name="connsiteX1" fmla="*/ 732652 w 732652"/>
                <a:gd name="connsiteY1" fmla="*/ 0 h 1285123"/>
                <a:gd name="connsiteX2" fmla="*/ 672542 w 732652"/>
                <a:gd name="connsiteY2" fmla="*/ 1285123 h 1285123"/>
                <a:gd name="connsiteX3" fmla="*/ 0 w 732652"/>
                <a:gd name="connsiteY3" fmla="*/ 302181 h 1285123"/>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51483"/>
                <a:gd name="connsiteY0" fmla="*/ 295746 h 1278688"/>
                <a:gd name="connsiteX1" fmla="*/ 751483 w 751483"/>
                <a:gd name="connsiteY1" fmla="*/ 0 h 1278688"/>
                <a:gd name="connsiteX2" fmla="*/ 672542 w 751483"/>
                <a:gd name="connsiteY2" fmla="*/ 1278688 h 1278688"/>
                <a:gd name="connsiteX3" fmla="*/ 0 w 751483"/>
                <a:gd name="connsiteY3" fmla="*/ 295746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32652"/>
                <a:gd name="connsiteY0" fmla="*/ 302181 h 1278688"/>
                <a:gd name="connsiteX1" fmla="*/ 732652 w 732652"/>
                <a:gd name="connsiteY1" fmla="*/ 0 h 1278688"/>
                <a:gd name="connsiteX2" fmla="*/ 653711 w 732652"/>
                <a:gd name="connsiteY2" fmla="*/ 1278688 h 1278688"/>
                <a:gd name="connsiteX3" fmla="*/ 0 w 732652"/>
                <a:gd name="connsiteY3" fmla="*/ 302181 h 1278688"/>
                <a:gd name="connsiteX0" fmla="*/ 0 w 766740"/>
                <a:gd name="connsiteY0" fmla="*/ 302181 h 1220832"/>
                <a:gd name="connsiteX1" fmla="*/ 732652 w 766740"/>
                <a:gd name="connsiteY1" fmla="*/ 0 h 1220832"/>
                <a:gd name="connsiteX2" fmla="*/ 766740 w 766740"/>
                <a:gd name="connsiteY2" fmla="*/ 1220832 h 1220832"/>
                <a:gd name="connsiteX3" fmla="*/ 0 w 766740"/>
                <a:gd name="connsiteY3" fmla="*/ 302181 h 1220832"/>
                <a:gd name="connsiteX0" fmla="*/ 0 w 766740"/>
                <a:gd name="connsiteY0" fmla="*/ 303073 h 1221724"/>
                <a:gd name="connsiteX1" fmla="*/ 756285 w 766740"/>
                <a:gd name="connsiteY1" fmla="*/ 0 h 1221724"/>
                <a:gd name="connsiteX2" fmla="*/ 766740 w 766740"/>
                <a:gd name="connsiteY2" fmla="*/ 1221724 h 1221724"/>
                <a:gd name="connsiteX3" fmla="*/ 0 w 766740"/>
                <a:gd name="connsiteY3" fmla="*/ 303073 h 1221724"/>
              </a:gdLst>
              <a:ahLst/>
              <a:cxnLst>
                <a:cxn ang="0">
                  <a:pos x="connsiteX0" y="connsiteY0"/>
                </a:cxn>
                <a:cxn ang="0">
                  <a:pos x="connsiteX1" y="connsiteY1"/>
                </a:cxn>
                <a:cxn ang="0">
                  <a:pos x="connsiteX2" y="connsiteY2"/>
                </a:cxn>
                <a:cxn ang="0">
                  <a:pos x="connsiteX3" y="connsiteY3"/>
                </a:cxn>
              </a:cxnLst>
              <a:rect l="l" t="t" r="r" b="b"/>
              <a:pathLst>
                <a:path w="766740" h="1221724">
                  <a:moveTo>
                    <a:pt x="0" y="303073"/>
                  </a:moveTo>
                  <a:cubicBezTo>
                    <a:pt x="509529" y="92801"/>
                    <a:pt x="224126" y="221842"/>
                    <a:pt x="756285" y="0"/>
                  </a:cubicBezTo>
                  <a:lnTo>
                    <a:pt x="766740" y="1221724"/>
                  </a:lnTo>
                  <a:lnTo>
                    <a:pt x="0" y="303073"/>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34" name="TextBox 16">
              <a:extLst>
                <a:ext uri="{FF2B5EF4-FFF2-40B4-BE49-F238E27FC236}">
                  <a16:creationId xmlns:a16="http://schemas.microsoft.com/office/drawing/2014/main" id="{0B55B175-319E-07D1-70F0-F0B777DBA8BE}"/>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29" name="Group 17">
            <a:extLst>
              <a:ext uri="{FF2B5EF4-FFF2-40B4-BE49-F238E27FC236}">
                <a16:creationId xmlns:a16="http://schemas.microsoft.com/office/drawing/2014/main" id="{31A9EA63-EEEA-CAE0-FA57-D327CB761327}"/>
              </a:ext>
            </a:extLst>
          </p:cNvPr>
          <p:cNvGrpSpPr>
            <a:grpSpLocks noGrp="1" noUngrp="1" noRot="1" noMove="1" noResize="1"/>
          </p:cNvGrpSpPr>
          <p:nvPr/>
        </p:nvGrpSpPr>
        <p:grpSpPr>
          <a:xfrm rot="3600487">
            <a:off x="85859" y="-1243832"/>
            <a:ext cx="1022081" cy="2782688"/>
            <a:chOff x="0" y="-57150"/>
            <a:chExt cx="860934" cy="1373946"/>
          </a:xfrm>
        </p:grpSpPr>
        <p:sp>
          <p:nvSpPr>
            <p:cNvPr id="30" name="Freeform 18">
              <a:extLst>
                <a:ext uri="{FF2B5EF4-FFF2-40B4-BE49-F238E27FC236}">
                  <a16:creationId xmlns:a16="http://schemas.microsoft.com/office/drawing/2014/main" id="{E5E25487-AE0E-DE0E-1D04-A1932F744113}"/>
                </a:ext>
              </a:extLst>
            </p:cNvPr>
            <p:cNvSpPr>
              <a:spLocks noGrp="1" noRot="1" noMove="1" noResize="1" noEditPoints="1" noAdjustHandles="1" noChangeArrowheads="1" noChangeShapeType="1"/>
            </p:cNvSpPr>
            <p:nvPr/>
          </p:nvSpPr>
          <p:spPr>
            <a:xfrm>
              <a:off x="57780" y="37811"/>
              <a:ext cx="803154" cy="1045201"/>
            </a:xfrm>
            <a:custGeom>
              <a:avLst/>
              <a:gdLst>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82626"/>
                <a:gd name="connsiteY0" fmla="*/ 1316796 h 1316796"/>
                <a:gd name="connsiteX1" fmla="*/ 682626 w 682626"/>
                <a:gd name="connsiteY1" fmla="*/ 0 h 1316796"/>
                <a:gd name="connsiteX2" fmla="*/ 682626 w 682626"/>
                <a:gd name="connsiteY2" fmla="*/ 1316796 h 1316796"/>
                <a:gd name="connsiteX3" fmla="*/ 0 w 682626"/>
                <a:gd name="connsiteY3" fmla="*/ 1316796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316796"/>
                <a:gd name="connsiteX1" fmla="*/ 670404 w 670404"/>
                <a:gd name="connsiteY1" fmla="*/ 0 h 1316796"/>
                <a:gd name="connsiteX2" fmla="*/ 670404 w 670404"/>
                <a:gd name="connsiteY2" fmla="*/ 1316796 h 1316796"/>
                <a:gd name="connsiteX3" fmla="*/ 0 w 670404"/>
                <a:gd name="connsiteY3" fmla="*/ 841883 h 131679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22686"/>
                <a:gd name="connsiteX1" fmla="*/ 670404 w 670404"/>
                <a:gd name="connsiteY1" fmla="*/ 0 h 1122686"/>
                <a:gd name="connsiteX2" fmla="*/ 663379 w 670404"/>
                <a:gd name="connsiteY2" fmla="*/ 1122686 h 1122686"/>
                <a:gd name="connsiteX3" fmla="*/ 0 w 670404"/>
                <a:gd name="connsiteY3" fmla="*/ 841883 h 1122686"/>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0404"/>
                <a:gd name="connsiteY0" fmla="*/ 841883 h 1115142"/>
                <a:gd name="connsiteX1" fmla="*/ 670404 w 670404"/>
                <a:gd name="connsiteY1" fmla="*/ 0 h 1115142"/>
                <a:gd name="connsiteX2" fmla="*/ 664009 w 670404"/>
                <a:gd name="connsiteY2" fmla="*/ 1115142 h 1115142"/>
                <a:gd name="connsiteX3" fmla="*/ 0 w 670404"/>
                <a:gd name="connsiteY3" fmla="*/ 841883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6219"/>
                <a:gd name="connsiteY0" fmla="*/ 835577 h 1115142"/>
                <a:gd name="connsiteX1" fmla="*/ 676219 w 676219"/>
                <a:gd name="connsiteY1" fmla="*/ 0 h 1115142"/>
                <a:gd name="connsiteX2" fmla="*/ 669824 w 676219"/>
                <a:gd name="connsiteY2" fmla="*/ 1115142 h 1115142"/>
                <a:gd name="connsiteX3" fmla="*/ 0 w 676219"/>
                <a:gd name="connsiteY3" fmla="*/ 835577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678578"/>
                <a:gd name="connsiteY0" fmla="*/ 838504 h 1115142"/>
                <a:gd name="connsiteX1" fmla="*/ 678578 w 678578"/>
                <a:gd name="connsiteY1" fmla="*/ 0 h 1115142"/>
                <a:gd name="connsiteX2" fmla="*/ 672183 w 678578"/>
                <a:gd name="connsiteY2" fmla="*/ 1115142 h 1115142"/>
                <a:gd name="connsiteX3" fmla="*/ 0 w 678578"/>
                <a:gd name="connsiteY3" fmla="*/ 838504 h 1115142"/>
                <a:gd name="connsiteX0" fmla="*/ 0 w 841318"/>
                <a:gd name="connsiteY0" fmla="*/ 808059 h 1084697"/>
                <a:gd name="connsiteX1" fmla="*/ 841318 w 841318"/>
                <a:gd name="connsiteY1" fmla="*/ 0 h 1084697"/>
                <a:gd name="connsiteX2" fmla="*/ 672183 w 841318"/>
                <a:gd name="connsiteY2" fmla="*/ 1084697 h 1084697"/>
                <a:gd name="connsiteX3" fmla="*/ 0 w 841318"/>
                <a:gd name="connsiteY3" fmla="*/ 808059 h 1084697"/>
                <a:gd name="connsiteX0" fmla="*/ 0 w 745819"/>
                <a:gd name="connsiteY0" fmla="*/ 816022 h 1084697"/>
                <a:gd name="connsiteX1" fmla="*/ 745819 w 745819"/>
                <a:gd name="connsiteY1" fmla="*/ 0 h 1084697"/>
                <a:gd name="connsiteX2" fmla="*/ 576684 w 745819"/>
                <a:gd name="connsiteY2" fmla="*/ 1084697 h 1084697"/>
                <a:gd name="connsiteX3" fmla="*/ 0 w 745819"/>
                <a:gd name="connsiteY3" fmla="*/ 816022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799939"/>
                <a:gd name="connsiteY0" fmla="*/ 821894 h 1084697"/>
                <a:gd name="connsiteX1" fmla="*/ 799939 w 799939"/>
                <a:gd name="connsiteY1" fmla="*/ 0 h 1084697"/>
                <a:gd name="connsiteX2" fmla="*/ 630804 w 799939"/>
                <a:gd name="connsiteY2" fmla="*/ 1084697 h 1084697"/>
                <a:gd name="connsiteX3" fmla="*/ 0 w 799939"/>
                <a:gd name="connsiteY3" fmla="*/ 821894 h 1084697"/>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33160"/>
                <a:gd name="connsiteY0" fmla="*/ 806792 h 1069595"/>
                <a:gd name="connsiteX1" fmla="*/ 833160 w 833160"/>
                <a:gd name="connsiteY1" fmla="*/ 0 h 1069595"/>
                <a:gd name="connsiteX2" fmla="*/ 630804 w 833160"/>
                <a:gd name="connsiteY2" fmla="*/ 1069595 h 1069595"/>
                <a:gd name="connsiteX3" fmla="*/ 0 w 833160"/>
                <a:gd name="connsiteY3" fmla="*/ 806792 h 1069595"/>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71787"/>
                <a:gd name="connsiteX1" fmla="*/ 814658 w 814658"/>
                <a:gd name="connsiteY1" fmla="*/ 0 h 1071787"/>
                <a:gd name="connsiteX2" fmla="*/ 630804 w 814658"/>
                <a:gd name="connsiteY2" fmla="*/ 1071787 h 1071787"/>
                <a:gd name="connsiteX3" fmla="*/ 0 w 814658"/>
                <a:gd name="connsiteY3" fmla="*/ 808984 h 1071787"/>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49203"/>
                <a:gd name="connsiteX1" fmla="*/ 814658 w 814658"/>
                <a:gd name="connsiteY1" fmla="*/ 0 h 1049203"/>
                <a:gd name="connsiteX2" fmla="*/ 694677 w 814658"/>
                <a:gd name="connsiteY2" fmla="*/ 1049203 h 1049203"/>
                <a:gd name="connsiteX3" fmla="*/ 0 w 814658"/>
                <a:gd name="connsiteY3" fmla="*/ 808984 h 1049203"/>
                <a:gd name="connsiteX0" fmla="*/ 0 w 814658"/>
                <a:gd name="connsiteY0" fmla="*/ 808984 h 1035488"/>
                <a:gd name="connsiteX1" fmla="*/ 814658 w 814658"/>
                <a:gd name="connsiteY1" fmla="*/ 0 h 1035488"/>
                <a:gd name="connsiteX2" fmla="*/ 701446 w 814658"/>
                <a:gd name="connsiteY2" fmla="*/ 1035488 h 1035488"/>
                <a:gd name="connsiteX3" fmla="*/ 0 w 814658"/>
                <a:gd name="connsiteY3" fmla="*/ 808984 h 1035488"/>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39770"/>
                <a:gd name="connsiteX1" fmla="*/ 812676 w 812676"/>
                <a:gd name="connsiteY1" fmla="*/ 0 h 1039770"/>
                <a:gd name="connsiteX2" fmla="*/ 701446 w 812676"/>
                <a:gd name="connsiteY2" fmla="*/ 1039770 h 1039770"/>
                <a:gd name="connsiteX3" fmla="*/ 0 w 812676"/>
                <a:gd name="connsiteY3" fmla="*/ 813266 h 1039770"/>
                <a:gd name="connsiteX0" fmla="*/ 0 w 812676"/>
                <a:gd name="connsiteY0" fmla="*/ 813266 h 1045201"/>
                <a:gd name="connsiteX1" fmla="*/ 812676 w 812676"/>
                <a:gd name="connsiteY1" fmla="*/ 0 h 1045201"/>
                <a:gd name="connsiteX2" fmla="*/ 696035 w 812676"/>
                <a:gd name="connsiteY2" fmla="*/ 1045201 h 1045201"/>
                <a:gd name="connsiteX3" fmla="*/ 0 w 812676"/>
                <a:gd name="connsiteY3" fmla="*/ 813266 h 1045201"/>
              </a:gdLst>
              <a:ahLst/>
              <a:cxnLst>
                <a:cxn ang="0">
                  <a:pos x="connsiteX0" y="connsiteY0"/>
                </a:cxn>
                <a:cxn ang="0">
                  <a:pos x="connsiteX1" y="connsiteY1"/>
                </a:cxn>
                <a:cxn ang="0">
                  <a:pos x="connsiteX2" y="connsiteY2"/>
                </a:cxn>
                <a:cxn ang="0">
                  <a:pos x="connsiteX3" y="connsiteY3"/>
                </a:cxn>
              </a:cxnLst>
              <a:rect l="l" t="t" r="r" b="b"/>
              <a:pathLst>
                <a:path w="812676" h="1045201">
                  <a:moveTo>
                    <a:pt x="0" y="813266"/>
                  </a:moveTo>
                  <a:lnTo>
                    <a:pt x="812676" y="0"/>
                  </a:lnTo>
                  <a:cubicBezTo>
                    <a:pt x="784726" y="387387"/>
                    <a:pt x="751107" y="652652"/>
                    <a:pt x="696035" y="1045201"/>
                  </a:cubicBezTo>
                  <a:lnTo>
                    <a:pt x="0" y="813266"/>
                  </a:lnTo>
                  <a:close/>
                </a:path>
              </a:pathLst>
            </a:custGeom>
            <a:solidFill>
              <a:srgbClr val="6EB44B">
                <a:alpha val="66667"/>
              </a:srgbClr>
            </a:solidFill>
          </p:spPr>
          <p:txBody>
            <a:bodyPr/>
            <a:lstStyle/>
            <a:p>
              <a:pPr defTabSz="609646">
                <a:defRPr/>
              </a:pPr>
              <a:endParaRPr lang="en-BE" sz="600">
                <a:solidFill>
                  <a:prstClr val="black"/>
                </a:solidFill>
                <a:latin typeface="Calibri"/>
              </a:endParaRPr>
            </a:p>
          </p:txBody>
        </p:sp>
        <p:sp>
          <p:nvSpPr>
            <p:cNvPr id="31" name="TextBox 19">
              <a:extLst>
                <a:ext uri="{FF2B5EF4-FFF2-40B4-BE49-F238E27FC236}">
                  <a16:creationId xmlns:a16="http://schemas.microsoft.com/office/drawing/2014/main" id="{98B972F4-DB82-6257-3ED9-62D69E98DD59}"/>
                </a:ext>
              </a:extLst>
            </p:cNvPr>
            <p:cNvSpPr txBox="1">
              <a:spLocks noGrp="1" noRot="1" noMove="1" noResize="1" noEditPoints="1" noAdjustHandles="1" noChangeArrowheads="1" noChangeShapeType="1"/>
            </p:cNvSpPr>
            <p:nvPr/>
          </p:nvSpPr>
          <p:spPr>
            <a:xfrm>
              <a:off x="0" y="-57150"/>
              <a:ext cx="682626" cy="1373946"/>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5" name="Group 20">
            <a:extLst>
              <a:ext uri="{FF2B5EF4-FFF2-40B4-BE49-F238E27FC236}">
                <a16:creationId xmlns:a16="http://schemas.microsoft.com/office/drawing/2014/main" id="{155B3604-B499-AC99-BE1C-0CBB00B56753}"/>
              </a:ext>
            </a:extLst>
          </p:cNvPr>
          <p:cNvGrpSpPr>
            <a:grpSpLocks noGrp="1" noUngrp="1" noRot="1" noMove="1" noResize="1"/>
          </p:cNvGrpSpPr>
          <p:nvPr/>
        </p:nvGrpSpPr>
        <p:grpSpPr>
          <a:xfrm rot="-2700000">
            <a:off x="-647315" y="1403"/>
            <a:ext cx="1097260" cy="1154385"/>
            <a:chOff x="0" y="-57150"/>
            <a:chExt cx="828976" cy="933832"/>
          </a:xfrm>
        </p:grpSpPr>
        <p:sp>
          <p:nvSpPr>
            <p:cNvPr id="36" name="Freeform 21">
              <a:extLst>
                <a:ext uri="{FF2B5EF4-FFF2-40B4-BE49-F238E27FC236}">
                  <a16:creationId xmlns:a16="http://schemas.microsoft.com/office/drawing/2014/main" id="{891EF66F-57F2-6ABE-A0ED-DFE38DD30E27}"/>
                </a:ext>
              </a:extLst>
            </p:cNvPr>
            <p:cNvSpPr>
              <a:spLocks noGrp="1" noRot="1" noMove="1" noResize="1" noEditPoints="1" noAdjustHandles="1" noChangeArrowheads="1" noChangeShapeType="1"/>
            </p:cNvSpPr>
            <p:nvPr/>
          </p:nvSpPr>
          <p:spPr>
            <a:xfrm>
              <a:off x="127634" y="119916"/>
              <a:ext cx="701342" cy="756766"/>
            </a:xfrm>
            <a:custGeom>
              <a:avLst/>
              <a:gdLst>
                <a:gd name="connsiteX0" fmla="*/ 0 w 812800"/>
                <a:gd name="connsiteY0" fmla="*/ 812800 h 812800"/>
                <a:gd name="connsiteX1" fmla="*/ 812800 w 812800"/>
                <a:gd name="connsiteY1" fmla="*/ 0 h 812800"/>
                <a:gd name="connsiteX2" fmla="*/ 812800 w 812800"/>
                <a:gd name="connsiteY2" fmla="*/ 812800 h 812800"/>
                <a:gd name="connsiteX3" fmla="*/ 0 w 812800"/>
                <a:gd name="connsiteY3" fmla="*/ 812800 h 812800"/>
                <a:gd name="connsiteX0" fmla="*/ 0 w 868276"/>
                <a:gd name="connsiteY0" fmla="*/ 777150 h 777150"/>
                <a:gd name="connsiteX1" fmla="*/ 868276 w 868276"/>
                <a:gd name="connsiteY1" fmla="*/ 0 h 777150"/>
                <a:gd name="connsiteX2" fmla="*/ 812800 w 868276"/>
                <a:gd name="connsiteY2" fmla="*/ 777150 h 777150"/>
                <a:gd name="connsiteX3" fmla="*/ 0 w 868276"/>
                <a:gd name="connsiteY3" fmla="*/ 777150 h 777150"/>
                <a:gd name="connsiteX0" fmla="*/ 0 w 812800"/>
                <a:gd name="connsiteY0" fmla="*/ 702608 h 702608"/>
                <a:gd name="connsiteX1" fmla="*/ 790609 w 812800"/>
                <a:gd name="connsiteY1" fmla="*/ 0 h 702608"/>
                <a:gd name="connsiteX2" fmla="*/ 812800 w 812800"/>
                <a:gd name="connsiteY2" fmla="*/ 702608 h 702608"/>
                <a:gd name="connsiteX3" fmla="*/ 0 w 812800"/>
                <a:gd name="connsiteY3" fmla="*/ 702608 h 702608"/>
                <a:gd name="connsiteX0" fmla="*/ 0 w 812800"/>
                <a:gd name="connsiteY0" fmla="*/ 692885 h 692885"/>
                <a:gd name="connsiteX1" fmla="*/ 779514 w 812800"/>
                <a:gd name="connsiteY1" fmla="*/ 0 h 692885"/>
                <a:gd name="connsiteX2" fmla="*/ 812800 w 812800"/>
                <a:gd name="connsiteY2" fmla="*/ 692885 h 692885"/>
                <a:gd name="connsiteX3" fmla="*/ 0 w 812800"/>
                <a:gd name="connsiteY3" fmla="*/ 692885 h 692885"/>
                <a:gd name="connsiteX0" fmla="*/ 0 w 809015"/>
                <a:gd name="connsiteY0" fmla="*/ 692885 h 754417"/>
                <a:gd name="connsiteX1" fmla="*/ 779514 w 809015"/>
                <a:gd name="connsiteY1" fmla="*/ 0 h 754417"/>
                <a:gd name="connsiteX2" fmla="*/ 809015 w 809015"/>
                <a:gd name="connsiteY2" fmla="*/ 754417 h 754417"/>
                <a:gd name="connsiteX3" fmla="*/ 0 w 809015"/>
                <a:gd name="connsiteY3" fmla="*/ 692885 h 754417"/>
                <a:gd name="connsiteX0" fmla="*/ 0 w 756011"/>
                <a:gd name="connsiteY0" fmla="*/ 783132 h 783132"/>
                <a:gd name="connsiteX1" fmla="*/ 726510 w 756011"/>
                <a:gd name="connsiteY1" fmla="*/ 0 h 783132"/>
                <a:gd name="connsiteX2" fmla="*/ 756011 w 756011"/>
                <a:gd name="connsiteY2" fmla="*/ 754417 h 783132"/>
                <a:gd name="connsiteX3" fmla="*/ 0 w 756011"/>
                <a:gd name="connsiteY3" fmla="*/ 783132 h 783132"/>
                <a:gd name="connsiteX0" fmla="*/ 0 w 752225"/>
                <a:gd name="connsiteY0" fmla="*/ 783132 h 783132"/>
                <a:gd name="connsiteX1" fmla="*/ 726510 w 752225"/>
                <a:gd name="connsiteY1" fmla="*/ 0 h 783132"/>
                <a:gd name="connsiteX2" fmla="*/ 752225 w 752225"/>
                <a:gd name="connsiteY2" fmla="*/ 774927 h 783132"/>
                <a:gd name="connsiteX3" fmla="*/ 0 w 752225"/>
                <a:gd name="connsiteY3" fmla="*/ 783132 h 783132"/>
                <a:gd name="connsiteX0" fmla="*/ 0 w 670811"/>
                <a:gd name="connsiteY0" fmla="*/ 703223 h 774927"/>
                <a:gd name="connsiteX1" fmla="*/ 645096 w 670811"/>
                <a:gd name="connsiteY1" fmla="*/ 0 h 774927"/>
                <a:gd name="connsiteX2" fmla="*/ 670811 w 670811"/>
                <a:gd name="connsiteY2" fmla="*/ 774927 h 774927"/>
                <a:gd name="connsiteX3" fmla="*/ 0 w 670811"/>
                <a:gd name="connsiteY3" fmla="*/ 703223 h 774927"/>
                <a:gd name="connsiteX0" fmla="*/ 0 w 667419"/>
                <a:gd name="connsiteY0" fmla="*/ 703223 h 734972"/>
                <a:gd name="connsiteX1" fmla="*/ 645096 w 667419"/>
                <a:gd name="connsiteY1" fmla="*/ 0 h 734972"/>
                <a:gd name="connsiteX2" fmla="*/ 667419 w 667419"/>
                <a:gd name="connsiteY2" fmla="*/ 734972 h 734972"/>
                <a:gd name="connsiteX3" fmla="*/ 0 w 667419"/>
                <a:gd name="connsiteY3" fmla="*/ 703223 h 734972"/>
                <a:gd name="connsiteX0" fmla="*/ 0 w 667419"/>
                <a:gd name="connsiteY0" fmla="*/ 703223 h 749502"/>
                <a:gd name="connsiteX1" fmla="*/ 645096 w 667419"/>
                <a:gd name="connsiteY1" fmla="*/ 0 h 749502"/>
                <a:gd name="connsiteX2" fmla="*/ 667419 w 667419"/>
                <a:gd name="connsiteY2" fmla="*/ 749502 h 749502"/>
                <a:gd name="connsiteX3" fmla="*/ 0 w 667419"/>
                <a:gd name="connsiteY3" fmla="*/ 703223 h 749502"/>
                <a:gd name="connsiteX0" fmla="*/ 0 w 664027"/>
                <a:gd name="connsiteY0" fmla="*/ 703223 h 731340"/>
                <a:gd name="connsiteX1" fmla="*/ 645096 w 664027"/>
                <a:gd name="connsiteY1" fmla="*/ 0 h 731340"/>
                <a:gd name="connsiteX2" fmla="*/ 664027 w 664027"/>
                <a:gd name="connsiteY2" fmla="*/ 731340 h 731340"/>
                <a:gd name="connsiteX3" fmla="*/ 0 w 664027"/>
                <a:gd name="connsiteY3" fmla="*/ 703223 h 731340"/>
                <a:gd name="connsiteX0" fmla="*/ 0 w 694558"/>
                <a:gd name="connsiteY0" fmla="*/ 703223 h 756766"/>
                <a:gd name="connsiteX1" fmla="*/ 645096 w 694558"/>
                <a:gd name="connsiteY1" fmla="*/ 0 h 756766"/>
                <a:gd name="connsiteX2" fmla="*/ 694558 w 694558"/>
                <a:gd name="connsiteY2" fmla="*/ 756766 h 756766"/>
                <a:gd name="connsiteX3" fmla="*/ 0 w 694558"/>
                <a:gd name="connsiteY3" fmla="*/ 703223 h 756766"/>
                <a:gd name="connsiteX0" fmla="*/ 0 w 701342"/>
                <a:gd name="connsiteY0" fmla="*/ 695959 h 756766"/>
                <a:gd name="connsiteX1" fmla="*/ 651880 w 701342"/>
                <a:gd name="connsiteY1" fmla="*/ 0 h 756766"/>
                <a:gd name="connsiteX2" fmla="*/ 701342 w 701342"/>
                <a:gd name="connsiteY2" fmla="*/ 756766 h 756766"/>
                <a:gd name="connsiteX3" fmla="*/ 0 w 701342"/>
                <a:gd name="connsiteY3" fmla="*/ 695959 h 756766"/>
              </a:gdLst>
              <a:ahLst/>
              <a:cxnLst>
                <a:cxn ang="0">
                  <a:pos x="connsiteX0" y="connsiteY0"/>
                </a:cxn>
                <a:cxn ang="0">
                  <a:pos x="connsiteX1" y="connsiteY1"/>
                </a:cxn>
                <a:cxn ang="0">
                  <a:pos x="connsiteX2" y="connsiteY2"/>
                </a:cxn>
                <a:cxn ang="0">
                  <a:pos x="connsiteX3" y="connsiteY3"/>
                </a:cxn>
              </a:cxnLst>
              <a:rect l="l" t="t" r="r" b="b"/>
              <a:pathLst>
                <a:path w="701342" h="756766">
                  <a:moveTo>
                    <a:pt x="0" y="695959"/>
                  </a:moveTo>
                  <a:lnTo>
                    <a:pt x="651880" y="0"/>
                  </a:lnTo>
                  <a:lnTo>
                    <a:pt x="701342" y="756766"/>
                  </a:lnTo>
                  <a:lnTo>
                    <a:pt x="0" y="695959"/>
                  </a:lnTo>
                  <a:close/>
                </a:path>
              </a:pathLst>
            </a:custGeom>
            <a:solidFill>
              <a:srgbClr val="CEDB32">
                <a:alpha val="62745"/>
              </a:srgbClr>
            </a:solidFill>
          </p:spPr>
          <p:txBody>
            <a:bodyPr/>
            <a:lstStyle/>
            <a:p>
              <a:pPr defTabSz="609646">
                <a:defRPr/>
              </a:pPr>
              <a:endParaRPr lang="en-BE" sz="600">
                <a:solidFill>
                  <a:prstClr val="black"/>
                </a:solidFill>
                <a:latin typeface="Calibri"/>
              </a:endParaRPr>
            </a:p>
          </p:txBody>
        </p:sp>
        <p:sp>
          <p:nvSpPr>
            <p:cNvPr id="37" name="TextBox 22">
              <a:extLst>
                <a:ext uri="{FF2B5EF4-FFF2-40B4-BE49-F238E27FC236}">
                  <a16:creationId xmlns:a16="http://schemas.microsoft.com/office/drawing/2014/main" id="{0C718C3C-05AA-DFE9-77B9-2FDEB7E5838A}"/>
                </a:ext>
              </a:extLst>
            </p:cNvPr>
            <p:cNvSpPr txBox="1">
              <a:spLocks noGrp="1" noRot="1" noMove="1" noResize="1" noEditPoints="1" noAdjustHandles="1" noChangeArrowheads="1" noChangeShapeType="1"/>
            </p:cNvSpPr>
            <p:nvPr/>
          </p:nvSpPr>
          <p:spPr>
            <a:xfrm>
              <a:off x="0" y="-57150"/>
              <a:ext cx="812800" cy="869950"/>
            </a:xfrm>
            <a:prstGeom prst="rect">
              <a:avLst/>
            </a:prstGeom>
          </p:spPr>
          <p:txBody>
            <a:bodyPr lIns="52415" tIns="52415" rIns="52415" bIns="52415" rtlCol="0" anchor="ctr"/>
            <a:lstStyle/>
            <a:p>
              <a:pPr algn="ctr" defTabSz="609646">
                <a:lnSpc>
                  <a:spcPts val="2744"/>
                </a:lnSpc>
                <a:defRPr/>
              </a:pPr>
              <a:endParaRPr sz="600">
                <a:solidFill>
                  <a:prstClr val="black"/>
                </a:solidFill>
                <a:latin typeface="Calibri"/>
              </a:endParaRPr>
            </a:p>
          </p:txBody>
        </p:sp>
      </p:grpSp>
      <p:grpSp>
        <p:nvGrpSpPr>
          <p:cNvPr id="38" name="Group 2">
            <a:extLst>
              <a:ext uri="{FF2B5EF4-FFF2-40B4-BE49-F238E27FC236}">
                <a16:creationId xmlns:a16="http://schemas.microsoft.com/office/drawing/2014/main" id="{97417E0A-AEFA-3EC6-BFA1-77390A2D6CF1}"/>
              </a:ext>
            </a:extLst>
          </p:cNvPr>
          <p:cNvGrpSpPr>
            <a:grpSpLocks noGrp="1" noUngrp="1" noRot="1" noMove="1" noResize="1"/>
          </p:cNvGrpSpPr>
          <p:nvPr/>
        </p:nvGrpSpPr>
        <p:grpSpPr>
          <a:xfrm rot="-3818509">
            <a:off x="9660770" y="4251831"/>
            <a:ext cx="4651101" cy="1846939"/>
            <a:chOff x="0" y="-19050"/>
            <a:chExt cx="4761579" cy="4309340"/>
          </a:xfrm>
        </p:grpSpPr>
        <p:sp>
          <p:nvSpPr>
            <p:cNvPr id="39" name="Freeform 3">
              <a:extLst>
                <a:ext uri="{FF2B5EF4-FFF2-40B4-BE49-F238E27FC236}">
                  <a16:creationId xmlns:a16="http://schemas.microsoft.com/office/drawing/2014/main" id="{370A2FAD-3475-6E78-6250-2F32FEB9F46A}"/>
                </a:ext>
              </a:extLst>
            </p:cNvPr>
            <p:cNvSpPr>
              <a:spLocks noGrp="1" noRot="1" noMove="1" noResize="1" noEditPoints="1" noAdjustHandles="1" noChangeArrowheads="1" noChangeShapeType="1"/>
            </p:cNvSpPr>
            <p:nvPr/>
          </p:nvSpPr>
          <p:spPr>
            <a:xfrm>
              <a:off x="223000" y="1008618"/>
              <a:ext cx="2556436" cy="3281672"/>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25478"/>
                <a:gd name="connsiteX1" fmla="*/ 4761579 w 4761579"/>
                <a:gd name="connsiteY1" fmla="*/ 0 h 4225478"/>
                <a:gd name="connsiteX2" fmla="*/ 928092 w 4761579"/>
                <a:gd name="connsiteY2" fmla="*/ 4225478 h 4225478"/>
                <a:gd name="connsiteX3" fmla="*/ 0 w 4761579"/>
                <a:gd name="connsiteY3" fmla="*/ 0 h 4225478"/>
                <a:gd name="connsiteX0" fmla="*/ 0 w 4754652"/>
                <a:gd name="connsiteY0" fmla="*/ 31863 h 4257341"/>
                <a:gd name="connsiteX1" fmla="*/ 4754652 w 4754652"/>
                <a:gd name="connsiteY1" fmla="*/ 0 h 4257341"/>
                <a:gd name="connsiteX2" fmla="*/ 928092 w 4754652"/>
                <a:gd name="connsiteY2" fmla="*/ 4257341 h 4257341"/>
                <a:gd name="connsiteX3" fmla="*/ 0 w 4754652"/>
                <a:gd name="connsiteY3" fmla="*/ 31863 h 4257341"/>
                <a:gd name="connsiteX0" fmla="*/ 0 w 4740673"/>
                <a:gd name="connsiteY0" fmla="*/ 16076 h 4257341"/>
                <a:gd name="connsiteX1" fmla="*/ 4740673 w 4740673"/>
                <a:gd name="connsiteY1" fmla="*/ 0 h 4257341"/>
                <a:gd name="connsiteX2" fmla="*/ 914113 w 4740673"/>
                <a:gd name="connsiteY2" fmla="*/ 4257341 h 4257341"/>
                <a:gd name="connsiteX3" fmla="*/ 0 w 4740673"/>
                <a:gd name="connsiteY3" fmla="*/ 16076 h 4257341"/>
                <a:gd name="connsiteX0" fmla="*/ 0 w 4733860"/>
                <a:gd name="connsiteY0" fmla="*/ 48128 h 4289393"/>
                <a:gd name="connsiteX1" fmla="*/ 4733860 w 4733860"/>
                <a:gd name="connsiteY1" fmla="*/ 0 h 4289393"/>
                <a:gd name="connsiteX2" fmla="*/ 914113 w 4733860"/>
                <a:gd name="connsiteY2" fmla="*/ 4289393 h 4289393"/>
                <a:gd name="connsiteX3" fmla="*/ 0 w 4733860"/>
                <a:gd name="connsiteY3" fmla="*/ 48128 h 4289393"/>
                <a:gd name="connsiteX0" fmla="*/ 0 w 4733860"/>
                <a:gd name="connsiteY0" fmla="*/ 48128 h 4273223"/>
                <a:gd name="connsiteX1" fmla="*/ 4733860 w 4733860"/>
                <a:gd name="connsiteY1" fmla="*/ 0 h 4273223"/>
                <a:gd name="connsiteX2" fmla="*/ 893548 w 4733860"/>
                <a:gd name="connsiteY2" fmla="*/ 4273223 h 4273223"/>
                <a:gd name="connsiteX3" fmla="*/ 0 w 4733860"/>
                <a:gd name="connsiteY3" fmla="*/ 48128 h 4273223"/>
                <a:gd name="connsiteX0" fmla="*/ 0 w 4733860"/>
                <a:gd name="connsiteY0" fmla="*/ 48128 h 4362253"/>
                <a:gd name="connsiteX1" fmla="*/ 4733860 w 4733860"/>
                <a:gd name="connsiteY1" fmla="*/ 0 h 4362253"/>
                <a:gd name="connsiteX2" fmla="*/ 912475 w 4733860"/>
                <a:gd name="connsiteY2" fmla="*/ 4362254 h 4362253"/>
                <a:gd name="connsiteX3" fmla="*/ 0 w 4733860"/>
                <a:gd name="connsiteY3" fmla="*/ 48128 h 4362253"/>
                <a:gd name="connsiteX0" fmla="*/ 0 w 4733860"/>
                <a:gd name="connsiteY0" fmla="*/ 48128 h 4362255"/>
                <a:gd name="connsiteX1" fmla="*/ 4733860 w 4733860"/>
                <a:gd name="connsiteY1" fmla="*/ 0 h 4362255"/>
                <a:gd name="connsiteX2" fmla="*/ 912475 w 4733860"/>
                <a:gd name="connsiteY2" fmla="*/ 4362254 h 4362255"/>
                <a:gd name="connsiteX3" fmla="*/ 0 w 4733860"/>
                <a:gd name="connsiteY3" fmla="*/ 48128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62253"/>
                <a:gd name="connsiteX1" fmla="*/ 4752994 w 4752994"/>
                <a:gd name="connsiteY1" fmla="*/ 0 h 4362253"/>
                <a:gd name="connsiteX2" fmla="*/ 931609 w 4752994"/>
                <a:gd name="connsiteY2" fmla="*/ 4362254 h 4362253"/>
                <a:gd name="connsiteX3" fmla="*/ 0 w 4752994"/>
                <a:gd name="connsiteY3" fmla="*/ 92402 h 4362253"/>
                <a:gd name="connsiteX0" fmla="*/ 0 w 4752994"/>
                <a:gd name="connsiteY0" fmla="*/ 92402 h 4362255"/>
                <a:gd name="connsiteX1" fmla="*/ 4752994 w 4752994"/>
                <a:gd name="connsiteY1" fmla="*/ 0 h 4362255"/>
                <a:gd name="connsiteX2" fmla="*/ 931609 w 4752994"/>
                <a:gd name="connsiteY2" fmla="*/ 4362254 h 4362255"/>
                <a:gd name="connsiteX3" fmla="*/ 0 w 4752994"/>
                <a:gd name="connsiteY3" fmla="*/ 92402 h 4362255"/>
                <a:gd name="connsiteX0" fmla="*/ 0 w 4752994"/>
                <a:gd name="connsiteY0" fmla="*/ 92402 h 4379897"/>
                <a:gd name="connsiteX1" fmla="*/ 4752994 w 4752994"/>
                <a:gd name="connsiteY1" fmla="*/ 0 h 4379897"/>
                <a:gd name="connsiteX2" fmla="*/ 916329 w 4752994"/>
                <a:gd name="connsiteY2" fmla="*/ 4379898 h 4379897"/>
                <a:gd name="connsiteX3" fmla="*/ 0 w 4752994"/>
                <a:gd name="connsiteY3" fmla="*/ 92402 h 4379897"/>
                <a:gd name="connsiteX0" fmla="*/ 0 w 4741637"/>
                <a:gd name="connsiteY0" fmla="*/ 145821 h 4433317"/>
                <a:gd name="connsiteX1" fmla="*/ 4741637 w 4741637"/>
                <a:gd name="connsiteY1" fmla="*/ 0 h 4433317"/>
                <a:gd name="connsiteX2" fmla="*/ 916329 w 4741637"/>
                <a:gd name="connsiteY2" fmla="*/ 4433317 h 4433317"/>
                <a:gd name="connsiteX3" fmla="*/ 0 w 4741637"/>
                <a:gd name="connsiteY3" fmla="*/ 145821 h 4433317"/>
                <a:gd name="connsiteX0" fmla="*/ 0 w 4749139"/>
                <a:gd name="connsiteY0" fmla="*/ 65772 h 4353268"/>
                <a:gd name="connsiteX1" fmla="*/ 4749139 w 4749139"/>
                <a:gd name="connsiteY1" fmla="*/ 0 h 4353268"/>
                <a:gd name="connsiteX2" fmla="*/ 916329 w 4749139"/>
                <a:gd name="connsiteY2" fmla="*/ 4353268 h 4353268"/>
                <a:gd name="connsiteX3" fmla="*/ 0 w 4749139"/>
                <a:gd name="connsiteY3" fmla="*/ 65772 h 4353268"/>
                <a:gd name="connsiteX0" fmla="*/ 0 w 2739392"/>
                <a:gd name="connsiteY0" fmla="*/ 0 h 4287496"/>
                <a:gd name="connsiteX1" fmla="*/ 2739392 w 2739392"/>
                <a:gd name="connsiteY1" fmla="*/ 2202584 h 4287496"/>
                <a:gd name="connsiteX2" fmla="*/ 916329 w 2739392"/>
                <a:gd name="connsiteY2" fmla="*/ 4287496 h 4287496"/>
                <a:gd name="connsiteX3" fmla="*/ 0 w 2739392"/>
                <a:gd name="connsiteY3" fmla="*/ 0 h 4287496"/>
                <a:gd name="connsiteX0" fmla="*/ 0 w 2514653"/>
                <a:gd name="connsiteY0" fmla="*/ 0 h 3301180"/>
                <a:gd name="connsiteX1" fmla="*/ 2514653 w 2514653"/>
                <a:gd name="connsiteY1" fmla="*/ 1216268 h 3301180"/>
                <a:gd name="connsiteX2" fmla="*/ 691590 w 2514653"/>
                <a:gd name="connsiteY2" fmla="*/ 3301180 h 3301180"/>
                <a:gd name="connsiteX3" fmla="*/ 0 w 2514653"/>
                <a:gd name="connsiteY3" fmla="*/ 0 h 3301180"/>
              </a:gdLst>
              <a:ahLst/>
              <a:cxnLst>
                <a:cxn ang="0">
                  <a:pos x="connsiteX0" y="connsiteY0"/>
                </a:cxn>
                <a:cxn ang="0">
                  <a:pos x="connsiteX1" y="connsiteY1"/>
                </a:cxn>
                <a:cxn ang="0">
                  <a:pos x="connsiteX2" y="connsiteY2"/>
                </a:cxn>
                <a:cxn ang="0">
                  <a:pos x="connsiteX3" y="connsiteY3"/>
                </a:cxn>
              </a:cxnLst>
              <a:rect l="l" t="t" r="r" b="b"/>
              <a:pathLst>
                <a:path w="2514653" h="3301180">
                  <a:moveTo>
                    <a:pt x="0" y="0"/>
                  </a:moveTo>
                  <a:lnTo>
                    <a:pt x="2514653" y="1216268"/>
                  </a:lnTo>
                  <a:lnTo>
                    <a:pt x="691590" y="3301180"/>
                  </a:lnTo>
                  <a:cubicBezTo>
                    <a:pt x="392479" y="1886882"/>
                    <a:pt x="310536" y="1423284"/>
                    <a:pt x="0" y="0"/>
                  </a:cubicBezTo>
                  <a:close/>
                </a:path>
              </a:pathLst>
            </a:custGeom>
            <a:solidFill>
              <a:srgbClr val="F4F4F4"/>
            </a:solidFill>
          </p:spPr>
          <p:txBody>
            <a:bodyPr/>
            <a:lstStyle/>
            <a:p>
              <a:pPr defTabSz="609646">
                <a:defRPr/>
              </a:pPr>
              <a:endParaRPr lang="en-BE" sz="600">
                <a:solidFill>
                  <a:prstClr val="black"/>
                </a:solidFill>
                <a:latin typeface="Calibri"/>
              </a:endParaRPr>
            </a:p>
          </p:txBody>
        </p:sp>
        <p:sp>
          <p:nvSpPr>
            <p:cNvPr id="40" name="TextBox 4">
              <a:extLst>
                <a:ext uri="{FF2B5EF4-FFF2-40B4-BE49-F238E27FC236}">
                  <a16:creationId xmlns:a16="http://schemas.microsoft.com/office/drawing/2014/main" id="{FB76F402-3044-8A64-2643-9B444E969FAB}"/>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1" name="Group 5">
            <a:extLst>
              <a:ext uri="{FF2B5EF4-FFF2-40B4-BE49-F238E27FC236}">
                <a16:creationId xmlns:a16="http://schemas.microsoft.com/office/drawing/2014/main" id="{B8DA403A-3B09-864E-FAEB-67CDA0404281}"/>
              </a:ext>
            </a:extLst>
          </p:cNvPr>
          <p:cNvGrpSpPr>
            <a:grpSpLocks noGrp="1" noUngrp="1" noRot="1" noMove="1" noResize="1"/>
          </p:cNvGrpSpPr>
          <p:nvPr/>
        </p:nvGrpSpPr>
        <p:grpSpPr>
          <a:xfrm rot="-3605793">
            <a:off x="10023183" y="4753915"/>
            <a:ext cx="3890924" cy="1670284"/>
            <a:chOff x="0" y="-19050"/>
            <a:chExt cx="4761579" cy="4323547"/>
          </a:xfrm>
        </p:grpSpPr>
        <p:sp>
          <p:nvSpPr>
            <p:cNvPr id="42" name="Freeform 6">
              <a:extLst>
                <a:ext uri="{FF2B5EF4-FFF2-40B4-BE49-F238E27FC236}">
                  <a16:creationId xmlns:a16="http://schemas.microsoft.com/office/drawing/2014/main" id="{5C2C0428-8717-17ED-F553-17E06BE8CB77}"/>
                </a:ext>
              </a:extLst>
            </p:cNvPr>
            <p:cNvSpPr>
              <a:spLocks noGrp="1" noRot="1" noMove="1" noResize="1" noEditPoints="1" noAdjustHandles="1" noChangeArrowheads="1" noChangeShapeType="1"/>
            </p:cNvSpPr>
            <p:nvPr/>
          </p:nvSpPr>
          <p:spPr>
            <a:xfrm>
              <a:off x="223715" y="788031"/>
              <a:ext cx="2810931" cy="3516466"/>
            </a:xfrm>
            <a:custGeom>
              <a:avLst/>
              <a:gdLst>
                <a:gd name="connsiteX0" fmla="*/ 0 w 4761579"/>
                <a:gd name="connsiteY0" fmla="*/ 0 h 4281451"/>
                <a:gd name="connsiteX1" fmla="*/ 4761579 w 4761579"/>
                <a:gd name="connsiteY1" fmla="*/ 0 h 4281451"/>
                <a:gd name="connsiteX2" fmla="*/ 4761579 w 4761579"/>
                <a:gd name="connsiteY2" fmla="*/ 4281451 h 4281451"/>
                <a:gd name="connsiteX3" fmla="*/ 426605 w 4761579"/>
                <a:gd name="connsiteY3" fmla="*/ 4052095 h 4281451"/>
                <a:gd name="connsiteX4" fmla="*/ 0 w 4761579"/>
                <a:gd name="connsiteY4" fmla="*/ 0 h 4281451"/>
                <a:gd name="connsiteX0" fmla="*/ 0 w 4761579"/>
                <a:gd name="connsiteY0" fmla="*/ 0 h 4281451"/>
                <a:gd name="connsiteX1" fmla="*/ 4761579 w 4761579"/>
                <a:gd name="connsiteY1" fmla="*/ 0 h 4281451"/>
                <a:gd name="connsiteX2" fmla="*/ 4761579 w 4761579"/>
                <a:gd name="connsiteY2" fmla="*/ 4281451 h 4281451"/>
                <a:gd name="connsiteX3" fmla="*/ 0 w 4761579"/>
                <a:gd name="connsiteY3" fmla="*/ 0 h 4281451"/>
                <a:gd name="connsiteX0" fmla="*/ 0 w 4761579"/>
                <a:gd name="connsiteY0" fmla="*/ 0 h 4304496"/>
                <a:gd name="connsiteX1" fmla="*/ 4761579 w 4761579"/>
                <a:gd name="connsiteY1" fmla="*/ 0 h 4304496"/>
                <a:gd name="connsiteX2" fmla="*/ 1173133 w 4761579"/>
                <a:gd name="connsiteY2" fmla="*/ 4304496 h 4304496"/>
                <a:gd name="connsiteX3" fmla="*/ 0 w 4761579"/>
                <a:gd name="connsiteY3" fmla="*/ 0 h 4304496"/>
                <a:gd name="connsiteX0" fmla="*/ 0 w 4743220"/>
                <a:gd name="connsiteY0" fmla="*/ 34553 h 4339049"/>
                <a:gd name="connsiteX1" fmla="*/ 4743220 w 4743220"/>
                <a:gd name="connsiteY1" fmla="*/ 0 h 4339049"/>
                <a:gd name="connsiteX2" fmla="*/ 1173133 w 4743220"/>
                <a:gd name="connsiteY2" fmla="*/ 4339049 h 4339049"/>
                <a:gd name="connsiteX3" fmla="*/ 0 w 4743220"/>
                <a:gd name="connsiteY3" fmla="*/ 34553 h 4339049"/>
                <a:gd name="connsiteX0" fmla="*/ 0 w 3034646"/>
                <a:gd name="connsiteY0" fmla="*/ 0 h 4304496"/>
                <a:gd name="connsiteX1" fmla="*/ 3034646 w 3034646"/>
                <a:gd name="connsiteY1" fmla="*/ 2063869 h 4304496"/>
                <a:gd name="connsiteX2" fmla="*/ 1173133 w 3034646"/>
                <a:gd name="connsiteY2" fmla="*/ 4304496 h 4304496"/>
                <a:gd name="connsiteX3" fmla="*/ 0 w 3034646"/>
                <a:gd name="connsiteY3" fmla="*/ 0 h 4304496"/>
                <a:gd name="connsiteX0" fmla="*/ 0 w 2810931"/>
                <a:gd name="connsiteY0" fmla="*/ -1 h 3516465"/>
                <a:gd name="connsiteX1" fmla="*/ 2810931 w 2810931"/>
                <a:gd name="connsiteY1" fmla="*/ 1275838 h 3516465"/>
                <a:gd name="connsiteX2" fmla="*/ 949418 w 2810931"/>
                <a:gd name="connsiteY2" fmla="*/ 3516465 h 3516465"/>
                <a:gd name="connsiteX3" fmla="*/ 0 w 2810931"/>
                <a:gd name="connsiteY3" fmla="*/ -1 h 3516465"/>
              </a:gdLst>
              <a:ahLst/>
              <a:cxnLst>
                <a:cxn ang="0">
                  <a:pos x="connsiteX0" y="connsiteY0"/>
                </a:cxn>
                <a:cxn ang="0">
                  <a:pos x="connsiteX1" y="connsiteY1"/>
                </a:cxn>
                <a:cxn ang="0">
                  <a:pos x="connsiteX2" y="connsiteY2"/>
                </a:cxn>
                <a:cxn ang="0">
                  <a:pos x="connsiteX3" y="connsiteY3"/>
                </a:cxn>
              </a:cxnLst>
              <a:rect l="l" t="t" r="r" b="b"/>
              <a:pathLst>
                <a:path w="2810931" h="3516465">
                  <a:moveTo>
                    <a:pt x="0" y="-1"/>
                  </a:moveTo>
                  <a:lnTo>
                    <a:pt x="2810931" y="1275838"/>
                  </a:lnTo>
                  <a:lnTo>
                    <a:pt x="949418" y="3516465"/>
                  </a:lnTo>
                  <a:lnTo>
                    <a:pt x="0" y="-1"/>
                  </a:lnTo>
                  <a:close/>
                </a:path>
              </a:pathLst>
            </a:custGeom>
            <a:solidFill>
              <a:srgbClr val="E74D37"/>
            </a:solidFill>
          </p:spPr>
          <p:txBody>
            <a:bodyPr/>
            <a:lstStyle/>
            <a:p>
              <a:pPr defTabSz="609646">
                <a:defRPr/>
              </a:pPr>
              <a:endParaRPr lang="en-BE" sz="600">
                <a:solidFill>
                  <a:prstClr val="black"/>
                </a:solidFill>
                <a:latin typeface="Calibri"/>
              </a:endParaRPr>
            </a:p>
          </p:txBody>
        </p:sp>
        <p:sp>
          <p:nvSpPr>
            <p:cNvPr id="43" name="TextBox 7">
              <a:extLst>
                <a:ext uri="{FF2B5EF4-FFF2-40B4-BE49-F238E27FC236}">
                  <a16:creationId xmlns:a16="http://schemas.microsoft.com/office/drawing/2014/main" id="{CC722AFE-D501-7905-C239-18BD33D07C77}"/>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grpSp>
        <p:nvGrpSpPr>
          <p:cNvPr id="44" name="Group 8">
            <a:extLst>
              <a:ext uri="{FF2B5EF4-FFF2-40B4-BE49-F238E27FC236}">
                <a16:creationId xmlns:a16="http://schemas.microsoft.com/office/drawing/2014/main" id="{07C516DC-49F8-BED3-316F-C1A5BB95E028}"/>
              </a:ext>
            </a:extLst>
          </p:cNvPr>
          <p:cNvGrpSpPr>
            <a:grpSpLocks noGrp="1" noUngrp="1" noRot="1" noMove="1" noResize="1"/>
          </p:cNvGrpSpPr>
          <p:nvPr/>
        </p:nvGrpSpPr>
        <p:grpSpPr>
          <a:xfrm rot="-2700000">
            <a:off x="10756647" y="5933060"/>
            <a:ext cx="2160348" cy="1081528"/>
            <a:chOff x="0" y="-19050"/>
            <a:chExt cx="4761579" cy="4300501"/>
          </a:xfrm>
        </p:grpSpPr>
        <p:sp>
          <p:nvSpPr>
            <p:cNvPr id="45" name="Freeform 9">
              <a:extLst>
                <a:ext uri="{FF2B5EF4-FFF2-40B4-BE49-F238E27FC236}">
                  <a16:creationId xmlns:a16="http://schemas.microsoft.com/office/drawing/2014/main" id="{73B66D15-2E18-1265-C5EE-AFEAF538B04F}"/>
                </a:ext>
              </a:extLst>
            </p:cNvPr>
            <p:cNvSpPr>
              <a:spLocks noGrp="1" noRot="1" noMove="1" noResize="1" noEditPoints="1" noAdjustHandles="1" noChangeArrowheads="1" noChangeShapeType="1"/>
            </p:cNvSpPr>
            <p:nvPr/>
          </p:nvSpPr>
          <p:spPr>
            <a:xfrm>
              <a:off x="569308" y="1092993"/>
              <a:ext cx="3294708" cy="3179594"/>
            </a:xfrm>
            <a:custGeom>
              <a:avLst/>
              <a:gdLst>
                <a:gd name="connsiteX0" fmla="*/ 0 w 4761579"/>
                <a:gd name="connsiteY0" fmla="*/ 0 h 4281451"/>
                <a:gd name="connsiteX1" fmla="*/ 4761579 w 4761579"/>
                <a:gd name="connsiteY1" fmla="*/ 0 h 4281451"/>
                <a:gd name="connsiteX2" fmla="*/ 0 w 4761579"/>
                <a:gd name="connsiteY2" fmla="*/ 4281451 h 4281451"/>
                <a:gd name="connsiteX3" fmla="*/ 0 w 4761579"/>
                <a:gd name="connsiteY3" fmla="*/ 0 h 4281451"/>
                <a:gd name="connsiteX0" fmla="*/ 0 w 4761579"/>
                <a:gd name="connsiteY0" fmla="*/ 0 h 4234366"/>
                <a:gd name="connsiteX1" fmla="*/ 4761579 w 4761579"/>
                <a:gd name="connsiteY1" fmla="*/ 0 h 4234366"/>
                <a:gd name="connsiteX2" fmla="*/ 2343865 w 4761579"/>
                <a:gd name="connsiteY2" fmla="*/ 4234366 h 4234366"/>
                <a:gd name="connsiteX3" fmla="*/ 0 w 4761579"/>
                <a:gd name="connsiteY3" fmla="*/ 0 h 4234366"/>
                <a:gd name="connsiteX0" fmla="*/ 0 w 4719818"/>
                <a:gd name="connsiteY0" fmla="*/ 56509 h 4290875"/>
                <a:gd name="connsiteX1" fmla="*/ 4719817 w 4719818"/>
                <a:gd name="connsiteY1" fmla="*/ -1 h 4290875"/>
                <a:gd name="connsiteX2" fmla="*/ 2343865 w 4719818"/>
                <a:gd name="connsiteY2" fmla="*/ 4290875 h 4290875"/>
                <a:gd name="connsiteX3" fmla="*/ 0 w 4719818"/>
                <a:gd name="connsiteY3" fmla="*/ 56509 h 4290875"/>
                <a:gd name="connsiteX0" fmla="*/ 0 w 4730257"/>
                <a:gd name="connsiteY0" fmla="*/ 37674 h 4272040"/>
                <a:gd name="connsiteX1" fmla="*/ 4730256 w 4730257"/>
                <a:gd name="connsiteY1" fmla="*/ -1 h 4272040"/>
                <a:gd name="connsiteX2" fmla="*/ 2343865 w 4730257"/>
                <a:gd name="connsiteY2" fmla="*/ 4272040 h 4272040"/>
                <a:gd name="connsiteX3" fmla="*/ 0 w 4730257"/>
                <a:gd name="connsiteY3" fmla="*/ 37674 h 4272040"/>
                <a:gd name="connsiteX0" fmla="*/ 0 w 4730256"/>
                <a:gd name="connsiteY0" fmla="*/ 37674 h 4272040"/>
                <a:gd name="connsiteX1" fmla="*/ 4730256 w 4730256"/>
                <a:gd name="connsiteY1" fmla="*/ -1 h 4272040"/>
                <a:gd name="connsiteX2" fmla="*/ 2343865 w 4730256"/>
                <a:gd name="connsiteY2" fmla="*/ 4272040 h 4272040"/>
                <a:gd name="connsiteX3" fmla="*/ 0 w 4730256"/>
                <a:gd name="connsiteY3" fmla="*/ 37674 h 4272040"/>
                <a:gd name="connsiteX0" fmla="*/ 0 w 4730256"/>
                <a:gd name="connsiteY0" fmla="*/ 37674 h 4300293"/>
                <a:gd name="connsiteX1" fmla="*/ 4730256 w 4730256"/>
                <a:gd name="connsiteY1" fmla="*/ -1 h 4300293"/>
                <a:gd name="connsiteX2" fmla="*/ 2328204 w 4730256"/>
                <a:gd name="connsiteY2" fmla="*/ 4300292 h 4300293"/>
                <a:gd name="connsiteX3" fmla="*/ 0 w 4730256"/>
                <a:gd name="connsiteY3" fmla="*/ 37674 h 4300293"/>
                <a:gd name="connsiteX0" fmla="*/ 1 w 4735480"/>
                <a:gd name="connsiteY0" fmla="*/ 47093 h 4300293"/>
                <a:gd name="connsiteX1" fmla="*/ 4735480 w 4735480"/>
                <a:gd name="connsiteY1" fmla="*/ -1 h 4300293"/>
                <a:gd name="connsiteX2" fmla="*/ 2333428 w 4735480"/>
                <a:gd name="connsiteY2" fmla="*/ 4300292 h 4300293"/>
                <a:gd name="connsiteX3" fmla="*/ 1 w 4735480"/>
                <a:gd name="connsiteY3" fmla="*/ 47093 h 4300293"/>
                <a:gd name="connsiteX0" fmla="*/ 0 w 3868928"/>
                <a:gd name="connsiteY0" fmla="*/ 0 h 4253200"/>
                <a:gd name="connsiteX1" fmla="*/ 3868929 w 3868928"/>
                <a:gd name="connsiteY1" fmla="*/ 1478559 h 4253200"/>
                <a:gd name="connsiteX2" fmla="*/ 2333427 w 3868928"/>
                <a:gd name="connsiteY2" fmla="*/ 4253199 h 4253200"/>
                <a:gd name="connsiteX3" fmla="*/ 0 w 3868928"/>
                <a:gd name="connsiteY3" fmla="*/ 0 h 4253200"/>
                <a:gd name="connsiteX0" fmla="*/ 1 w 3294708"/>
                <a:gd name="connsiteY0" fmla="*/ 0 h 3179593"/>
                <a:gd name="connsiteX1" fmla="*/ 3294708 w 3294708"/>
                <a:gd name="connsiteY1" fmla="*/ 404952 h 3179593"/>
                <a:gd name="connsiteX2" fmla="*/ 1759206 w 3294708"/>
                <a:gd name="connsiteY2" fmla="*/ 3179592 h 3179593"/>
                <a:gd name="connsiteX3" fmla="*/ 1 w 3294708"/>
                <a:gd name="connsiteY3" fmla="*/ 0 h 3179593"/>
              </a:gdLst>
              <a:ahLst/>
              <a:cxnLst>
                <a:cxn ang="0">
                  <a:pos x="connsiteX0" y="connsiteY0"/>
                </a:cxn>
                <a:cxn ang="0">
                  <a:pos x="connsiteX1" y="connsiteY1"/>
                </a:cxn>
                <a:cxn ang="0">
                  <a:pos x="connsiteX2" y="connsiteY2"/>
                </a:cxn>
                <a:cxn ang="0">
                  <a:pos x="connsiteX3" y="connsiteY3"/>
                </a:cxn>
              </a:cxnLst>
              <a:rect l="l" t="t" r="r" b="b"/>
              <a:pathLst>
                <a:path w="3294708" h="3179593">
                  <a:moveTo>
                    <a:pt x="1" y="0"/>
                  </a:moveTo>
                  <a:lnTo>
                    <a:pt x="3294708" y="404952"/>
                  </a:lnTo>
                  <a:lnTo>
                    <a:pt x="1759206" y="3179592"/>
                  </a:lnTo>
                  <a:lnTo>
                    <a:pt x="1" y="0"/>
                  </a:lnTo>
                  <a:close/>
                </a:path>
              </a:pathLst>
            </a:custGeom>
            <a:solidFill>
              <a:srgbClr val="67C2C8"/>
            </a:solidFill>
          </p:spPr>
          <p:txBody>
            <a:bodyPr/>
            <a:lstStyle/>
            <a:p>
              <a:pPr defTabSz="609646">
                <a:defRPr/>
              </a:pPr>
              <a:endParaRPr lang="en-BE" sz="600">
                <a:solidFill>
                  <a:prstClr val="black"/>
                </a:solidFill>
                <a:latin typeface="Calibri"/>
              </a:endParaRPr>
            </a:p>
          </p:txBody>
        </p:sp>
        <p:sp>
          <p:nvSpPr>
            <p:cNvPr id="46" name="TextBox 10">
              <a:extLst>
                <a:ext uri="{FF2B5EF4-FFF2-40B4-BE49-F238E27FC236}">
                  <a16:creationId xmlns:a16="http://schemas.microsoft.com/office/drawing/2014/main" id="{6EAA5056-768F-9296-E695-465B23975199}"/>
                </a:ext>
              </a:extLst>
            </p:cNvPr>
            <p:cNvSpPr txBox="1">
              <a:spLocks noGrp="1" noRot="1" noMove="1" noResize="1" noEditPoints="1" noAdjustHandles="1" noChangeArrowheads="1" noChangeShapeType="1"/>
            </p:cNvSpPr>
            <p:nvPr/>
          </p:nvSpPr>
          <p:spPr>
            <a:xfrm>
              <a:off x="0" y="-19050"/>
              <a:ext cx="4761579" cy="4300501"/>
            </a:xfrm>
            <a:prstGeom prst="rect">
              <a:avLst/>
            </a:prstGeom>
          </p:spPr>
          <p:txBody>
            <a:bodyPr lIns="21088" tIns="21088" rIns="21088" bIns="21088" rtlCol="0" anchor="ctr"/>
            <a:lstStyle/>
            <a:p>
              <a:pPr algn="ctr" defTabSz="609646">
                <a:lnSpc>
                  <a:spcPts val="1104"/>
                </a:lnSpc>
                <a:spcBef>
                  <a:spcPct val="0"/>
                </a:spcBef>
                <a:defRPr/>
              </a:pPr>
              <a:endParaRPr sz="600">
                <a:solidFill>
                  <a:prstClr val="black"/>
                </a:solidFill>
                <a:latin typeface="Calibri"/>
              </a:endParaRPr>
            </a:p>
          </p:txBody>
        </p:sp>
      </p:grpSp>
      <p:sp>
        <p:nvSpPr>
          <p:cNvPr id="3" name="Espace réservé du numéro de diapositive 58">
            <a:extLst>
              <a:ext uri="{FF2B5EF4-FFF2-40B4-BE49-F238E27FC236}">
                <a16:creationId xmlns:a16="http://schemas.microsoft.com/office/drawing/2014/main" id="{FCC6A71A-904E-E5F6-78B6-2FC805C06413}"/>
              </a:ext>
            </a:extLst>
          </p:cNvPr>
          <p:cNvSpPr txBox="1">
            <a:spLocks noGrp="1" noRot="1" noMove="1" noResize="1" noEditPoints="1" noAdjustHandles="1" noChangeArrowheads="1" noChangeShapeType="1"/>
          </p:cNvSpPr>
          <p:nvPr/>
        </p:nvSpPr>
        <p:spPr>
          <a:xfrm>
            <a:off x="10769600" y="6625235"/>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92">
              <a:defRPr/>
            </a:pPr>
            <a:fld id="{B6F15528-21DE-4FAA-801E-634DDDAF4B2B}" type="slidenum">
              <a:rPr lang="en-US" sz="800">
                <a:solidFill>
                  <a:prstClr val="black">
                    <a:lumMod val="75000"/>
                    <a:lumOff val="25000"/>
                  </a:prstClr>
                </a:solidFill>
                <a:latin typeface="Poppins" panose="00000500000000000000" pitchFamily="2" charset="0"/>
                <a:cs typeface="Poppins" panose="00000500000000000000" pitchFamily="2" charset="0"/>
              </a:rPr>
              <a:pPr defTabSz="1219292">
                <a:defRPr/>
              </a:pPr>
              <a:t>9</a:t>
            </a:fld>
            <a:endParaRPr lang="en-US" sz="800">
              <a:solidFill>
                <a:prstClr val="black">
                  <a:lumMod val="75000"/>
                  <a:lumOff val="25000"/>
                </a:prstClr>
              </a:solidFill>
              <a:latin typeface="Poppins" panose="00000500000000000000" pitchFamily="2" charset="0"/>
              <a:cs typeface="Poppins" panose="00000500000000000000" pitchFamily="2" charset="0"/>
            </a:endParaRPr>
          </a:p>
        </p:txBody>
      </p:sp>
      <p:sp>
        <p:nvSpPr>
          <p:cNvPr id="7" name="Freeform 24">
            <a:extLst>
              <a:ext uri="{FF2B5EF4-FFF2-40B4-BE49-F238E27FC236}">
                <a16:creationId xmlns:a16="http://schemas.microsoft.com/office/drawing/2014/main" id="{2B07158E-80B2-75BD-6E54-75F5A52A01BE}"/>
              </a:ext>
            </a:extLst>
          </p:cNvPr>
          <p:cNvSpPr>
            <a:spLocks noGrp="1" noRot="1" noMove="1" noResize="1" noEditPoints="1" noAdjustHandles="1" noChangeArrowheads="1" noChangeShapeType="1"/>
          </p:cNvSpPr>
          <p:nvPr/>
        </p:nvSpPr>
        <p:spPr>
          <a:xfrm>
            <a:off x="16763" y="6121402"/>
            <a:ext cx="1422400" cy="663317"/>
          </a:xfrm>
          <a:custGeom>
            <a:avLst/>
            <a:gdLst/>
            <a:ahLst/>
            <a:cxnLst/>
            <a:rect l="l" t="t" r="r" b="b"/>
            <a:pathLst>
              <a:path w="1028700" h="509886">
                <a:moveTo>
                  <a:pt x="0" y="0"/>
                </a:moveTo>
                <a:lnTo>
                  <a:pt x="1028700" y="0"/>
                </a:lnTo>
                <a:lnTo>
                  <a:pt x="1028700" y="509886"/>
                </a:lnTo>
                <a:lnTo>
                  <a:pt x="0" y="5098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46">
              <a:defRPr/>
            </a:pPr>
            <a:endParaRPr lang="en-BE" sz="600">
              <a:solidFill>
                <a:prstClr val="black"/>
              </a:solidFill>
              <a:latin typeface="Calibri"/>
            </a:endParaRPr>
          </a:p>
        </p:txBody>
      </p:sp>
      <p:sp>
        <p:nvSpPr>
          <p:cNvPr id="5" name="ZoneTexte 5">
            <a:extLst>
              <a:ext uri="{FF2B5EF4-FFF2-40B4-BE49-F238E27FC236}">
                <a16:creationId xmlns:a16="http://schemas.microsoft.com/office/drawing/2014/main" id="{A458FC6E-E8FF-BB4C-3655-ECB297429A7B}"/>
              </a:ext>
            </a:extLst>
          </p:cNvPr>
          <p:cNvSpPr txBox="1"/>
          <p:nvPr/>
        </p:nvSpPr>
        <p:spPr>
          <a:xfrm>
            <a:off x="1301199" y="2238252"/>
            <a:ext cx="2735729" cy="404341"/>
          </a:xfrm>
          <a:prstGeom prst="rect">
            <a:avLst/>
          </a:prstGeom>
          <a:noFill/>
        </p:spPr>
        <p:txBody>
          <a:bodyPr wrap="square" rtlCol="0">
            <a:spAutoFit/>
          </a:bodyPr>
          <a:lstStyle/>
          <a:p>
            <a:pPr algn="just" defTabSz="609646">
              <a:lnSpc>
                <a:spcPts val="1920"/>
              </a:lnSpc>
              <a:spcAft>
                <a:spcPts val="800"/>
              </a:spcAft>
              <a:defRPr/>
            </a:pPr>
            <a:r>
              <a:rPr lang="en-US" sz="3600" b="1">
                <a:solidFill>
                  <a:srgbClr val="000000"/>
                </a:solidFill>
                <a:latin typeface="Poppins"/>
              </a:rPr>
              <a:t>PEP</a:t>
            </a:r>
            <a:endParaRPr lang="en-US" sz="1867" b="1">
              <a:solidFill>
                <a:srgbClr val="000000"/>
              </a:solidFill>
              <a:latin typeface="Poppins"/>
            </a:endParaRPr>
          </a:p>
        </p:txBody>
      </p:sp>
      <p:sp>
        <p:nvSpPr>
          <p:cNvPr id="8" name="TextBox 27">
            <a:extLst>
              <a:ext uri="{FF2B5EF4-FFF2-40B4-BE49-F238E27FC236}">
                <a16:creationId xmlns:a16="http://schemas.microsoft.com/office/drawing/2014/main" id="{17F61815-0CB8-4E33-0F2B-E04E158FE6D9}"/>
              </a:ext>
            </a:extLst>
          </p:cNvPr>
          <p:cNvSpPr txBox="1"/>
          <p:nvPr/>
        </p:nvSpPr>
        <p:spPr>
          <a:xfrm>
            <a:off x="1159280" y="556435"/>
            <a:ext cx="9911762" cy="410433"/>
          </a:xfrm>
          <a:prstGeom prst="rect">
            <a:avLst/>
          </a:prstGeom>
        </p:spPr>
        <p:txBody>
          <a:bodyPr wrap="square" lIns="0" tIns="0" rIns="0" bIns="0" rtlCol="0" anchor="t">
            <a:spAutoFit/>
          </a:bodyPr>
          <a:lstStyle/>
          <a:p>
            <a:pPr defTabSz="609646">
              <a:spcBef>
                <a:spcPct val="0"/>
              </a:spcBef>
              <a:defRPr/>
            </a:pPr>
            <a:r>
              <a:rPr lang="en-US" sz="2667">
                <a:solidFill>
                  <a:srgbClr val="6EB44B"/>
                </a:solidFill>
                <a:latin typeface="Poppins Semi-Bold"/>
              </a:rPr>
              <a:t>Acronym Quiz: Advanced Level</a:t>
            </a:r>
          </a:p>
        </p:txBody>
      </p:sp>
      <p:sp>
        <p:nvSpPr>
          <p:cNvPr id="4" name="TextBox 3">
            <a:extLst>
              <a:ext uri="{FF2B5EF4-FFF2-40B4-BE49-F238E27FC236}">
                <a16:creationId xmlns:a16="http://schemas.microsoft.com/office/drawing/2014/main" id="{15923845-24B2-978C-6A10-BC5FD88655DE}"/>
              </a:ext>
            </a:extLst>
          </p:cNvPr>
          <p:cNvSpPr txBox="1"/>
          <p:nvPr/>
        </p:nvSpPr>
        <p:spPr>
          <a:xfrm>
            <a:off x="1234526" y="4776630"/>
            <a:ext cx="8502868" cy="646331"/>
          </a:xfrm>
          <a:prstGeom prst="rect">
            <a:avLst/>
          </a:prstGeom>
          <a:noFill/>
        </p:spPr>
        <p:txBody>
          <a:bodyPr wrap="square">
            <a:spAutoFit/>
          </a:bodyPr>
          <a:lstStyle/>
          <a:p>
            <a:r>
              <a:rPr lang="en-US" sz="3600" b="1">
                <a:solidFill>
                  <a:srgbClr val="000000"/>
                </a:solidFill>
                <a:latin typeface="Poppins"/>
              </a:rPr>
              <a:t>PSR 0014</a:t>
            </a:r>
            <a:endParaRPr lang="en-BE"/>
          </a:p>
        </p:txBody>
      </p:sp>
      <p:sp>
        <p:nvSpPr>
          <p:cNvPr id="9" name="TextBox 8">
            <a:extLst>
              <a:ext uri="{FF2B5EF4-FFF2-40B4-BE49-F238E27FC236}">
                <a16:creationId xmlns:a16="http://schemas.microsoft.com/office/drawing/2014/main" id="{18955F41-D14F-6387-867A-65DD0F868A40}"/>
              </a:ext>
            </a:extLst>
          </p:cNvPr>
          <p:cNvSpPr txBox="1"/>
          <p:nvPr/>
        </p:nvSpPr>
        <p:spPr>
          <a:xfrm>
            <a:off x="7152347" y="1068701"/>
            <a:ext cx="3502222" cy="2277547"/>
          </a:xfrm>
          <a:prstGeom prst="rect">
            <a:avLst/>
          </a:prstGeom>
          <a:solidFill>
            <a:schemeClr val="accent1"/>
          </a:solidFill>
        </p:spPr>
        <p:txBody>
          <a:bodyPr wrap="square" rtlCol="0">
            <a:spAutoFit/>
          </a:bodyPr>
          <a:lstStyle/>
          <a:p>
            <a:pPr lvl="0"/>
            <a:r>
              <a:rPr lang="it-IT" b="1">
                <a:solidFill>
                  <a:schemeClr val="bg1"/>
                </a:solidFill>
                <a:latin typeface="Poppins" panose="00000500000000000000" pitchFamily="2" charset="0"/>
                <a:cs typeface="Poppins" panose="00000500000000000000" pitchFamily="2" charset="0"/>
              </a:rPr>
              <a:t>Product Environmental Profile </a:t>
            </a:r>
            <a:r>
              <a:rPr lang="it-IT" sz="1600">
                <a:solidFill>
                  <a:schemeClr val="bg1"/>
                </a:solidFill>
                <a:latin typeface="Poppins" panose="00000500000000000000" pitchFamily="2" charset="0"/>
                <a:cs typeface="Poppins" panose="00000500000000000000" pitchFamily="2" charset="0"/>
              </a:rPr>
              <a:t>(PEP)</a:t>
            </a:r>
          </a:p>
          <a:p>
            <a:pPr lvl="0"/>
            <a:endParaRPr lang="it-IT" sz="1600">
              <a:solidFill>
                <a:schemeClr val="bg1"/>
              </a:solidFill>
              <a:latin typeface="Poppins" panose="00000500000000000000" pitchFamily="2" charset="0"/>
              <a:cs typeface="Poppins" panose="00000500000000000000" pitchFamily="2" charset="0"/>
            </a:endParaRPr>
          </a:p>
          <a:p>
            <a:pPr lvl="0"/>
            <a:r>
              <a:rPr lang="en-GB">
                <a:solidFill>
                  <a:schemeClr val="bg1"/>
                </a:solidFill>
                <a:latin typeface="Poppins" panose="00000500000000000000" pitchFamily="2" charset="0"/>
                <a:cs typeface="Poppins" panose="00000500000000000000" pitchFamily="2" charset="0"/>
              </a:rPr>
              <a:t>P.E.P. Association develops international environmental declaration program for electronics</a:t>
            </a:r>
            <a:endParaRPr lang="en-BE">
              <a:solidFill>
                <a:schemeClr val="bg1"/>
              </a:solidFill>
              <a:latin typeface="Poppins" panose="00000500000000000000" pitchFamily="2" charset="0"/>
              <a:cs typeface="Poppins" panose="00000500000000000000" pitchFamily="2" charset="0"/>
            </a:endParaRPr>
          </a:p>
          <a:p>
            <a:endParaRPr lang="en-BE">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2F34290F-B52C-0789-0154-7F927180E32B}"/>
              </a:ext>
            </a:extLst>
          </p:cNvPr>
          <p:cNvSpPr txBox="1"/>
          <p:nvPr/>
        </p:nvSpPr>
        <p:spPr>
          <a:xfrm>
            <a:off x="7163233" y="3742625"/>
            <a:ext cx="3502222" cy="2246769"/>
          </a:xfrm>
          <a:prstGeom prst="rect">
            <a:avLst/>
          </a:prstGeom>
          <a:solidFill>
            <a:schemeClr val="accent1"/>
          </a:solidFill>
        </p:spPr>
        <p:txBody>
          <a:bodyPr wrap="square" rtlCol="0">
            <a:spAutoFit/>
          </a:bodyPr>
          <a:lstStyle/>
          <a:p>
            <a:pPr lvl="0"/>
            <a:r>
              <a:rPr lang="it-IT" b="1">
                <a:solidFill>
                  <a:schemeClr val="bg1"/>
                </a:solidFill>
                <a:latin typeface="Poppins" panose="00000500000000000000" pitchFamily="2" charset="0"/>
                <a:cs typeface="Poppins" panose="00000500000000000000" pitchFamily="2" charset="0"/>
              </a:rPr>
              <a:t>Product Specific Rules </a:t>
            </a:r>
            <a:r>
              <a:rPr lang="it-IT" sz="1600">
                <a:solidFill>
                  <a:schemeClr val="bg1"/>
                </a:solidFill>
                <a:latin typeface="Poppins" panose="00000500000000000000" pitchFamily="2" charset="0"/>
                <a:cs typeface="Poppins" panose="00000500000000000000" pitchFamily="2" charset="0"/>
              </a:rPr>
              <a:t>(PSR) 0014</a:t>
            </a:r>
          </a:p>
          <a:p>
            <a:pPr lvl="0"/>
            <a:endParaRPr lang="en-BE" sz="1600">
              <a:solidFill>
                <a:schemeClr val="bg1"/>
              </a:solidFill>
              <a:latin typeface="Poppins" panose="00000500000000000000" pitchFamily="2" charset="0"/>
              <a:cs typeface="Poppins" panose="00000500000000000000" pitchFamily="2" charset="0"/>
            </a:endParaRPr>
          </a:p>
          <a:p>
            <a:pPr lvl="0"/>
            <a:r>
              <a:rPr lang="en-US">
                <a:solidFill>
                  <a:schemeClr val="bg1"/>
                </a:solidFill>
                <a:latin typeface="Poppins" panose="00000500000000000000" pitchFamily="2" charset="0"/>
                <a:cs typeface="Poppins" panose="00000500000000000000" pitchFamily="2" charset="0"/>
              </a:rPr>
              <a:t>PSR number 14 “for luminaires” jointly developed by LightingEurope and the P.E.P. Association</a:t>
            </a:r>
            <a:endParaRPr lang="en-BE">
              <a:solidFill>
                <a:schemeClr val="bg1"/>
              </a:solidFill>
              <a:latin typeface="Poppins" panose="00000500000000000000" pitchFamily="2" charset="0"/>
              <a:cs typeface="Poppins" panose="00000500000000000000" pitchFamily="2" charset="0"/>
            </a:endParaRPr>
          </a:p>
          <a:p>
            <a:pPr lvl="0"/>
            <a:endParaRPr lang="en-BE" sz="1800">
              <a:solidFill>
                <a:schemeClr val="bg1"/>
              </a:solidFill>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EFFD12FC-F44F-C8C7-8AEC-630DB758067E}"/>
              </a:ext>
            </a:extLst>
          </p:cNvPr>
          <p:cNvSpPr txBox="1"/>
          <p:nvPr/>
        </p:nvSpPr>
        <p:spPr>
          <a:xfrm>
            <a:off x="2504108" y="3486248"/>
            <a:ext cx="3811504" cy="461665"/>
          </a:xfrm>
          <a:prstGeom prst="rect">
            <a:avLst/>
          </a:prstGeom>
          <a:solidFill>
            <a:schemeClr val="accent2"/>
          </a:solidFill>
        </p:spPr>
        <p:txBody>
          <a:bodyPr wrap="square" rtlCol="0">
            <a:spAutoFit/>
          </a:bodyPr>
          <a:lstStyle/>
          <a:p>
            <a:r>
              <a:rPr lang="en-US" sz="2400">
                <a:solidFill>
                  <a:schemeClr val="bg1"/>
                </a:solidFill>
              </a:rPr>
              <a:t>Who knows these acronyms?</a:t>
            </a:r>
            <a:endParaRPr lang="en-BE" sz="2400">
              <a:solidFill>
                <a:schemeClr val="bg1"/>
              </a:solidFill>
            </a:endParaRPr>
          </a:p>
        </p:txBody>
      </p:sp>
    </p:spTree>
    <p:extLst>
      <p:ext uri="{BB962C8B-B14F-4D97-AF65-F5344CB8AC3E}">
        <p14:creationId xmlns:p14="http://schemas.microsoft.com/office/powerpoint/2010/main" val="483225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AB4AA7FD3BF848ABC1FE49D50022F6" ma:contentTypeVersion="17" ma:contentTypeDescription="Create a new document." ma:contentTypeScope="" ma:versionID="16ad42704a557126b355fdc525be0b3c">
  <xsd:schema xmlns:xsd="http://www.w3.org/2001/XMLSchema" xmlns:xs="http://www.w3.org/2001/XMLSchema" xmlns:p="http://schemas.microsoft.com/office/2006/metadata/properties" xmlns:ns3="01344aaa-ceee-4c0a-9591-6b88be89cc58" xmlns:ns4="27c40325-e7bb-48d5-bf98-1ea13dbebbd7" targetNamespace="http://schemas.microsoft.com/office/2006/metadata/properties" ma:root="true" ma:fieldsID="fe9a377a335f141b0a94c96fe20828bc" ns3:_="" ns4:_="">
    <xsd:import namespace="01344aaa-ceee-4c0a-9591-6b88be89cc58"/>
    <xsd:import namespace="27c40325-e7bb-48d5-bf98-1ea13dbebbd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344aaa-ceee-4c0a-9591-6b88be89cc5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c40325-e7bb-48d5-bf98-1ea13dbebb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1344aaa-ceee-4c0a-9591-6b88be89cc58" xsi:nil="true"/>
  </documentManagement>
</p:properties>
</file>

<file path=customXml/itemProps1.xml><?xml version="1.0" encoding="utf-8"?>
<ds:datastoreItem xmlns:ds="http://schemas.openxmlformats.org/officeDocument/2006/customXml" ds:itemID="{FC7D1E26-0AD3-44D3-AA8A-4B438243EB3D}">
  <ds:schemaRefs>
    <ds:schemaRef ds:uri="01344aaa-ceee-4c0a-9591-6b88be89cc58"/>
    <ds:schemaRef ds:uri="27c40325-e7bb-48d5-bf98-1ea13dbeb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FCCE00-75F7-4519-AD7A-13FA2A6D42A0}">
  <ds:schemaRefs>
    <ds:schemaRef ds:uri="http://schemas.microsoft.com/sharepoint/v3/contenttype/forms"/>
  </ds:schemaRefs>
</ds:datastoreItem>
</file>

<file path=customXml/itemProps3.xml><?xml version="1.0" encoding="utf-8"?>
<ds:datastoreItem xmlns:ds="http://schemas.openxmlformats.org/officeDocument/2006/customXml" ds:itemID="{1E49D2FA-73D5-444D-A4E0-8A9054F14F41}">
  <ds:schemaRefs>
    <ds:schemaRef ds:uri="01344aaa-ceee-4c0a-9591-6b88be89cc58"/>
    <ds:schemaRef ds:uri="27c40325-e7bb-48d5-bf98-1ea13dbebb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17</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Wessels</dc:creator>
  <cp:revision>1</cp:revision>
  <dcterms:created xsi:type="dcterms:W3CDTF">2024-02-12T09:15:36Z</dcterms:created>
  <dcterms:modified xsi:type="dcterms:W3CDTF">2024-03-01T11:47:27Z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f7727a-510c-40ce-a418-7fdfc8e6513f_Enabled">
    <vt:lpwstr>true</vt:lpwstr>
  </property>
  <property fmtid="{D5CDD505-2E9C-101B-9397-08002B2CF9AE}" pid="3" name="MSIP_Label_00f7727a-510c-40ce-a418-7fdfc8e6513f_SetDate">
    <vt:lpwstr>2024-02-19T09:09:31Z</vt:lpwstr>
  </property>
  <property fmtid="{D5CDD505-2E9C-101B-9397-08002B2CF9AE}" pid="4" name="MSIP_Label_00f7727a-510c-40ce-a418-7fdfc8e6513f_Method">
    <vt:lpwstr>Standard</vt:lpwstr>
  </property>
  <property fmtid="{D5CDD505-2E9C-101B-9397-08002B2CF9AE}" pid="5" name="MSIP_Label_00f7727a-510c-40ce-a418-7fdfc8e6513f_Name">
    <vt:lpwstr>Classified (without encryption)</vt:lpwstr>
  </property>
  <property fmtid="{D5CDD505-2E9C-101B-9397-08002B2CF9AE}" pid="6" name="MSIP_Label_00f7727a-510c-40ce-a418-7fdfc8e6513f_SiteId">
    <vt:lpwstr>75b2f54b-feff-400d-8e0b-67102edb9a23</vt:lpwstr>
  </property>
  <property fmtid="{D5CDD505-2E9C-101B-9397-08002B2CF9AE}" pid="7" name="MSIP_Label_00f7727a-510c-40ce-a418-7fdfc8e6513f_ActionId">
    <vt:lpwstr>1f25edfc-ec24-4d0d-ae3e-c5a1e773225f</vt:lpwstr>
  </property>
  <property fmtid="{D5CDD505-2E9C-101B-9397-08002B2CF9AE}" pid="8" name="MSIP_Label_00f7727a-510c-40ce-a418-7fdfc8e6513f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Classified</vt:lpwstr>
  </property>
  <property fmtid="{D5CDD505-2E9C-101B-9397-08002B2CF9AE}" pid="11" name="ContentTypeId">
    <vt:lpwstr>0x01010007AB4AA7FD3BF848ABC1FE49D50022F6</vt:lpwstr>
  </property>
</Properties>
</file>